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01" r:id="rId2"/>
    <p:sldMasterId id="2147483714" r:id="rId3"/>
    <p:sldMasterId id="2147483727" r:id="rId4"/>
    <p:sldMasterId id="2147483740" r:id="rId5"/>
  </p:sldMasterIdLst>
  <p:notesMasterIdLst>
    <p:notesMasterId r:id="rId25"/>
  </p:notesMasterIdLst>
  <p:sldIdLst>
    <p:sldId id="299" r:id="rId6"/>
    <p:sldId id="547" r:id="rId7"/>
    <p:sldId id="548" r:id="rId8"/>
    <p:sldId id="549" r:id="rId9"/>
    <p:sldId id="528" r:id="rId10"/>
    <p:sldId id="485" r:id="rId11"/>
    <p:sldId id="509" r:id="rId12"/>
    <p:sldId id="491" r:id="rId13"/>
    <p:sldId id="492" r:id="rId14"/>
    <p:sldId id="493" r:id="rId15"/>
    <p:sldId id="546" r:id="rId16"/>
    <p:sldId id="550" r:id="rId17"/>
    <p:sldId id="553" r:id="rId18"/>
    <p:sldId id="554" r:id="rId19"/>
    <p:sldId id="555" r:id="rId20"/>
    <p:sldId id="556" r:id="rId21"/>
    <p:sldId id="557" r:id="rId22"/>
    <p:sldId id="558" r:id="rId23"/>
    <p:sldId id="449" r:id="rId24"/>
  </p:sldIdLst>
  <p:sldSz cx="12711113" cy="7150100"/>
  <p:notesSz cx="6797675" cy="9926638"/>
  <p:defaultTextStyle>
    <a:defPPr>
      <a:defRPr lang="ru-RU"/>
    </a:defPPr>
    <a:lvl1pPr marL="0" algn="l" defTabSz="998525" rtl="0" eaLnBrk="1" latinLnBrk="0" hangingPunct="1">
      <a:defRPr sz="1966" kern="1200">
        <a:solidFill>
          <a:schemeClr val="tx1"/>
        </a:solidFill>
        <a:latin typeface="+mn-lt"/>
        <a:ea typeface="+mn-ea"/>
        <a:cs typeface="+mn-cs"/>
      </a:defRPr>
    </a:lvl1pPr>
    <a:lvl2pPr marL="499262" algn="l" defTabSz="998525" rtl="0" eaLnBrk="1" latinLnBrk="0" hangingPunct="1">
      <a:defRPr sz="1966" kern="1200">
        <a:solidFill>
          <a:schemeClr val="tx1"/>
        </a:solidFill>
        <a:latin typeface="+mn-lt"/>
        <a:ea typeface="+mn-ea"/>
        <a:cs typeface="+mn-cs"/>
      </a:defRPr>
    </a:lvl2pPr>
    <a:lvl3pPr marL="998525" algn="l" defTabSz="998525" rtl="0" eaLnBrk="1" latinLnBrk="0" hangingPunct="1">
      <a:defRPr sz="1966" kern="1200">
        <a:solidFill>
          <a:schemeClr val="tx1"/>
        </a:solidFill>
        <a:latin typeface="+mn-lt"/>
        <a:ea typeface="+mn-ea"/>
        <a:cs typeface="+mn-cs"/>
      </a:defRPr>
    </a:lvl3pPr>
    <a:lvl4pPr marL="1497787" algn="l" defTabSz="998525" rtl="0" eaLnBrk="1" latinLnBrk="0" hangingPunct="1">
      <a:defRPr sz="1966" kern="1200">
        <a:solidFill>
          <a:schemeClr val="tx1"/>
        </a:solidFill>
        <a:latin typeface="+mn-lt"/>
        <a:ea typeface="+mn-ea"/>
        <a:cs typeface="+mn-cs"/>
      </a:defRPr>
    </a:lvl4pPr>
    <a:lvl5pPr marL="1997050" algn="l" defTabSz="998525" rtl="0" eaLnBrk="1" latinLnBrk="0" hangingPunct="1">
      <a:defRPr sz="1966" kern="1200">
        <a:solidFill>
          <a:schemeClr val="tx1"/>
        </a:solidFill>
        <a:latin typeface="+mn-lt"/>
        <a:ea typeface="+mn-ea"/>
        <a:cs typeface="+mn-cs"/>
      </a:defRPr>
    </a:lvl5pPr>
    <a:lvl6pPr marL="2496312" algn="l" defTabSz="998525" rtl="0" eaLnBrk="1" latinLnBrk="0" hangingPunct="1">
      <a:defRPr sz="1966" kern="1200">
        <a:solidFill>
          <a:schemeClr val="tx1"/>
        </a:solidFill>
        <a:latin typeface="+mn-lt"/>
        <a:ea typeface="+mn-ea"/>
        <a:cs typeface="+mn-cs"/>
      </a:defRPr>
    </a:lvl6pPr>
    <a:lvl7pPr marL="2995574" algn="l" defTabSz="998525" rtl="0" eaLnBrk="1" latinLnBrk="0" hangingPunct="1">
      <a:defRPr sz="1966" kern="1200">
        <a:solidFill>
          <a:schemeClr val="tx1"/>
        </a:solidFill>
        <a:latin typeface="+mn-lt"/>
        <a:ea typeface="+mn-ea"/>
        <a:cs typeface="+mn-cs"/>
      </a:defRPr>
    </a:lvl7pPr>
    <a:lvl8pPr marL="3494837" algn="l" defTabSz="998525" rtl="0" eaLnBrk="1" latinLnBrk="0" hangingPunct="1">
      <a:defRPr sz="1966" kern="1200">
        <a:solidFill>
          <a:schemeClr val="tx1"/>
        </a:solidFill>
        <a:latin typeface="+mn-lt"/>
        <a:ea typeface="+mn-ea"/>
        <a:cs typeface="+mn-cs"/>
      </a:defRPr>
    </a:lvl8pPr>
    <a:lvl9pPr marL="3994099" algn="l" defTabSz="998525" rtl="0" eaLnBrk="1" latinLnBrk="0" hangingPunct="1">
      <a:defRPr sz="196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52" userDrawn="1">
          <p15:clr>
            <a:srgbClr val="A4A3A4"/>
          </p15:clr>
        </p15:guide>
        <p15:guide id="2" pos="40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976"/>
    <a:srgbClr val="D25D08"/>
    <a:srgbClr val="186A4B"/>
    <a:srgbClr val="B84C10"/>
    <a:srgbClr val="9FBDEF"/>
    <a:srgbClr val="CA5D08"/>
    <a:srgbClr val="C45D08"/>
    <a:srgbClr val="C66D14"/>
    <a:srgbClr val="C85312"/>
    <a:srgbClr val="C84A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5972" autoAdjust="0"/>
  </p:normalViewPr>
  <p:slideViewPr>
    <p:cSldViewPr snapToGrid="0">
      <p:cViewPr varScale="1">
        <p:scale>
          <a:sx n="84" d="100"/>
          <a:sy n="84" d="100"/>
        </p:scale>
        <p:origin x="-504" y="-90"/>
      </p:cViewPr>
      <p:guideLst>
        <p:guide orient="horz" pos="2252"/>
        <p:guide pos="4004"/>
      </p:guideLst>
    </p:cSldViewPr>
  </p:slideViewPr>
  <p:outlineViewPr>
    <p:cViewPr>
      <p:scale>
        <a:sx n="33" d="100"/>
        <a:sy n="33" d="100"/>
      </p:scale>
      <p:origin x="42" y="1884"/>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2616" y="141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2" y="10"/>
            <a:ext cx="2946189" cy="497923"/>
          </a:xfrm>
          <a:prstGeom prst="rect">
            <a:avLst/>
          </a:prstGeom>
        </p:spPr>
        <p:txBody>
          <a:bodyPr vert="horz" lIns="91552" tIns="45779" rIns="91552" bIns="45779" rtlCol="0"/>
          <a:lstStyle>
            <a:lvl1pPr algn="l">
              <a:defRPr sz="1200"/>
            </a:lvl1pPr>
          </a:lstStyle>
          <a:p>
            <a:endParaRPr lang="ru-RU" dirty="0"/>
          </a:p>
        </p:txBody>
      </p:sp>
      <p:sp>
        <p:nvSpPr>
          <p:cNvPr id="3" name="Дата 2"/>
          <p:cNvSpPr>
            <a:spLocks noGrp="1"/>
          </p:cNvSpPr>
          <p:nvPr>
            <p:ph type="dt" idx="1"/>
          </p:nvPr>
        </p:nvSpPr>
        <p:spPr>
          <a:xfrm>
            <a:off x="3849900" y="10"/>
            <a:ext cx="2946189" cy="497923"/>
          </a:xfrm>
          <a:prstGeom prst="rect">
            <a:avLst/>
          </a:prstGeom>
        </p:spPr>
        <p:txBody>
          <a:bodyPr vert="horz" lIns="91552" tIns="45779" rIns="91552" bIns="45779" rtlCol="0"/>
          <a:lstStyle>
            <a:lvl1pPr algn="r">
              <a:defRPr sz="1200"/>
            </a:lvl1pPr>
          </a:lstStyle>
          <a:p>
            <a:fld id="{015D4280-BC41-4E42-AA16-2AA78C7B1FFE}" type="datetimeFigureOut">
              <a:rPr lang="ru-RU" smtClean="0"/>
              <a:pPr/>
              <a:t>20.08.2020</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552" tIns="45779" rIns="91552" bIns="45779" rtlCol="0" anchor="ctr"/>
          <a:lstStyle/>
          <a:p>
            <a:endParaRPr lang="ru-RU" dirty="0"/>
          </a:p>
        </p:txBody>
      </p:sp>
      <p:sp>
        <p:nvSpPr>
          <p:cNvPr id="5" name="Заметки 4"/>
          <p:cNvSpPr>
            <a:spLocks noGrp="1"/>
          </p:cNvSpPr>
          <p:nvPr>
            <p:ph type="body" sz="quarter" idx="3"/>
          </p:nvPr>
        </p:nvSpPr>
        <p:spPr>
          <a:xfrm>
            <a:off x="679768" y="4777202"/>
            <a:ext cx="5438140" cy="3908614"/>
          </a:xfrm>
          <a:prstGeom prst="rect">
            <a:avLst/>
          </a:prstGeom>
        </p:spPr>
        <p:txBody>
          <a:bodyPr vert="horz" lIns="91552" tIns="45779" rIns="91552" bIns="4577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2" y="9428727"/>
            <a:ext cx="2946189" cy="497922"/>
          </a:xfrm>
          <a:prstGeom prst="rect">
            <a:avLst/>
          </a:prstGeom>
        </p:spPr>
        <p:txBody>
          <a:bodyPr vert="horz" lIns="91552" tIns="45779" rIns="91552" bIns="45779"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900" y="9428727"/>
            <a:ext cx="2946189" cy="497922"/>
          </a:xfrm>
          <a:prstGeom prst="rect">
            <a:avLst/>
          </a:prstGeom>
        </p:spPr>
        <p:txBody>
          <a:bodyPr vert="horz" lIns="91552" tIns="45779" rIns="91552" bIns="45779" rtlCol="0" anchor="b"/>
          <a:lstStyle>
            <a:lvl1pPr algn="r">
              <a:defRPr sz="1200"/>
            </a:lvl1pPr>
          </a:lstStyle>
          <a:p>
            <a:fld id="{2E1820A0-B833-4BFF-80CC-437100E604A7}" type="slidenum">
              <a:rPr lang="ru-RU" smtClean="0"/>
              <a:pPr/>
              <a:t>‹#›</a:t>
            </a:fld>
            <a:endParaRPr lang="ru-RU" dirty="0"/>
          </a:p>
        </p:txBody>
      </p:sp>
    </p:spTree>
    <p:extLst>
      <p:ext uri="{BB962C8B-B14F-4D97-AF65-F5344CB8AC3E}">
        <p14:creationId xmlns:p14="http://schemas.microsoft.com/office/powerpoint/2010/main" xmlns="" val="874449962"/>
      </p:ext>
    </p:extLst>
  </p:cSld>
  <p:clrMap bg1="lt1" tx1="dk1" bg2="lt2" tx2="dk2" accent1="accent1" accent2="accent2" accent3="accent3" accent4="accent4" accent5="accent5" accent6="accent6" hlink="hlink" folHlink="folHlink"/>
  <p:notesStyle>
    <a:lvl1pPr marL="0" algn="l" defTabSz="998525" rtl="0" eaLnBrk="1" latinLnBrk="0" hangingPunct="1">
      <a:defRPr sz="1310" kern="1200">
        <a:solidFill>
          <a:schemeClr val="tx1"/>
        </a:solidFill>
        <a:latin typeface="+mn-lt"/>
        <a:ea typeface="+mn-ea"/>
        <a:cs typeface="+mn-cs"/>
      </a:defRPr>
    </a:lvl1pPr>
    <a:lvl2pPr marL="499262" algn="l" defTabSz="998525" rtl="0" eaLnBrk="1" latinLnBrk="0" hangingPunct="1">
      <a:defRPr sz="1310" kern="1200">
        <a:solidFill>
          <a:schemeClr val="tx1"/>
        </a:solidFill>
        <a:latin typeface="+mn-lt"/>
        <a:ea typeface="+mn-ea"/>
        <a:cs typeface="+mn-cs"/>
      </a:defRPr>
    </a:lvl2pPr>
    <a:lvl3pPr marL="998525" algn="l" defTabSz="998525" rtl="0" eaLnBrk="1" latinLnBrk="0" hangingPunct="1">
      <a:defRPr sz="1310" kern="1200">
        <a:solidFill>
          <a:schemeClr val="tx1"/>
        </a:solidFill>
        <a:latin typeface="+mn-lt"/>
        <a:ea typeface="+mn-ea"/>
        <a:cs typeface="+mn-cs"/>
      </a:defRPr>
    </a:lvl3pPr>
    <a:lvl4pPr marL="1497787" algn="l" defTabSz="998525" rtl="0" eaLnBrk="1" latinLnBrk="0" hangingPunct="1">
      <a:defRPr sz="1310" kern="1200">
        <a:solidFill>
          <a:schemeClr val="tx1"/>
        </a:solidFill>
        <a:latin typeface="+mn-lt"/>
        <a:ea typeface="+mn-ea"/>
        <a:cs typeface="+mn-cs"/>
      </a:defRPr>
    </a:lvl4pPr>
    <a:lvl5pPr marL="1997050" algn="l" defTabSz="998525" rtl="0" eaLnBrk="1" latinLnBrk="0" hangingPunct="1">
      <a:defRPr sz="1310" kern="1200">
        <a:solidFill>
          <a:schemeClr val="tx1"/>
        </a:solidFill>
        <a:latin typeface="+mn-lt"/>
        <a:ea typeface="+mn-ea"/>
        <a:cs typeface="+mn-cs"/>
      </a:defRPr>
    </a:lvl5pPr>
    <a:lvl6pPr marL="2496312" algn="l" defTabSz="998525" rtl="0" eaLnBrk="1" latinLnBrk="0" hangingPunct="1">
      <a:defRPr sz="1310" kern="1200">
        <a:solidFill>
          <a:schemeClr val="tx1"/>
        </a:solidFill>
        <a:latin typeface="+mn-lt"/>
        <a:ea typeface="+mn-ea"/>
        <a:cs typeface="+mn-cs"/>
      </a:defRPr>
    </a:lvl6pPr>
    <a:lvl7pPr marL="2995574" algn="l" defTabSz="998525" rtl="0" eaLnBrk="1" latinLnBrk="0" hangingPunct="1">
      <a:defRPr sz="1310" kern="1200">
        <a:solidFill>
          <a:schemeClr val="tx1"/>
        </a:solidFill>
        <a:latin typeface="+mn-lt"/>
        <a:ea typeface="+mn-ea"/>
        <a:cs typeface="+mn-cs"/>
      </a:defRPr>
    </a:lvl7pPr>
    <a:lvl8pPr marL="3494837" algn="l" defTabSz="998525" rtl="0" eaLnBrk="1" latinLnBrk="0" hangingPunct="1">
      <a:defRPr sz="1310" kern="1200">
        <a:solidFill>
          <a:schemeClr val="tx1"/>
        </a:solidFill>
        <a:latin typeface="+mn-lt"/>
        <a:ea typeface="+mn-ea"/>
        <a:cs typeface="+mn-cs"/>
      </a:defRPr>
    </a:lvl8pPr>
    <a:lvl9pPr marL="3994099" algn="l" defTabSz="998525"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Образ слайда 1"/>
          <p:cNvSpPr>
            <a:spLocks noGrp="1" noRot="1" noChangeAspect="1" noTextEdit="1"/>
          </p:cNvSpPr>
          <p:nvPr>
            <p:ph type="sldImg"/>
          </p:nvPr>
        </p:nvSpPr>
        <p:spPr bwMode="auto">
          <a:xfrm>
            <a:off x="88900" y="747713"/>
            <a:ext cx="6619875"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269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24269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31641">
              <a:spcBef>
                <a:spcPct val="30000"/>
              </a:spcBef>
              <a:defRPr sz="1400">
                <a:solidFill>
                  <a:schemeClr val="tx1"/>
                </a:solidFill>
                <a:latin typeface="Calibri" panose="020F0502020204030204" pitchFamily="34" charset="0"/>
              </a:defRPr>
            </a:lvl1pPr>
            <a:lvl2pPr marL="747103" indent="-286125" defTabSz="1031641">
              <a:spcBef>
                <a:spcPct val="30000"/>
              </a:spcBef>
              <a:defRPr sz="1400">
                <a:solidFill>
                  <a:schemeClr val="tx1"/>
                </a:solidFill>
                <a:latin typeface="Calibri" panose="020F0502020204030204" pitchFamily="34" charset="0"/>
              </a:defRPr>
            </a:lvl2pPr>
            <a:lvl3pPr marL="1149269" indent="-227311" defTabSz="1031641">
              <a:spcBef>
                <a:spcPct val="30000"/>
              </a:spcBef>
              <a:defRPr sz="1400">
                <a:solidFill>
                  <a:schemeClr val="tx1"/>
                </a:solidFill>
                <a:latin typeface="Calibri" panose="020F0502020204030204" pitchFamily="34" charset="0"/>
              </a:defRPr>
            </a:lvl3pPr>
            <a:lvl4pPr marL="1610249" indent="-227311" defTabSz="1031641">
              <a:spcBef>
                <a:spcPct val="30000"/>
              </a:spcBef>
              <a:defRPr sz="1400">
                <a:solidFill>
                  <a:schemeClr val="tx1"/>
                </a:solidFill>
                <a:latin typeface="Calibri" panose="020F0502020204030204" pitchFamily="34" charset="0"/>
              </a:defRPr>
            </a:lvl4pPr>
            <a:lvl5pPr marL="2071227" indent="-227311" defTabSz="1031641">
              <a:spcBef>
                <a:spcPct val="30000"/>
              </a:spcBef>
              <a:defRPr sz="1400">
                <a:solidFill>
                  <a:schemeClr val="tx1"/>
                </a:solidFill>
                <a:latin typeface="Calibri" panose="020F0502020204030204" pitchFamily="34" charset="0"/>
              </a:defRPr>
            </a:lvl5pPr>
            <a:lvl6pPr marL="2529027" indent="-227311" defTabSz="1031641" eaLnBrk="0" fontAlgn="base" hangingPunct="0">
              <a:spcBef>
                <a:spcPct val="30000"/>
              </a:spcBef>
              <a:spcAft>
                <a:spcPct val="0"/>
              </a:spcAft>
              <a:defRPr sz="1400">
                <a:solidFill>
                  <a:schemeClr val="tx1"/>
                </a:solidFill>
                <a:latin typeface="Calibri" panose="020F0502020204030204" pitchFamily="34" charset="0"/>
              </a:defRPr>
            </a:lvl6pPr>
            <a:lvl7pPr marL="2986827" indent="-227311" defTabSz="1031641" eaLnBrk="0" fontAlgn="base" hangingPunct="0">
              <a:spcBef>
                <a:spcPct val="30000"/>
              </a:spcBef>
              <a:spcAft>
                <a:spcPct val="0"/>
              </a:spcAft>
              <a:defRPr sz="1400">
                <a:solidFill>
                  <a:schemeClr val="tx1"/>
                </a:solidFill>
                <a:latin typeface="Calibri" panose="020F0502020204030204" pitchFamily="34" charset="0"/>
              </a:defRPr>
            </a:lvl7pPr>
            <a:lvl8pPr marL="3444628" indent="-227311" defTabSz="1031641" eaLnBrk="0" fontAlgn="base" hangingPunct="0">
              <a:spcBef>
                <a:spcPct val="30000"/>
              </a:spcBef>
              <a:spcAft>
                <a:spcPct val="0"/>
              </a:spcAft>
              <a:defRPr sz="1400">
                <a:solidFill>
                  <a:schemeClr val="tx1"/>
                </a:solidFill>
                <a:latin typeface="Calibri" panose="020F0502020204030204" pitchFamily="34" charset="0"/>
              </a:defRPr>
            </a:lvl8pPr>
            <a:lvl9pPr marL="3902427" indent="-227311" defTabSz="1031641"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BEB5F52E-7ECA-4248-BA9A-9223E9A7A836}" type="slidenum">
              <a:rPr lang="ru-RU" altLang="ru-RU" sz="1200">
                <a:solidFill>
                  <a:srgbClr val="000000"/>
                </a:solidFill>
              </a:rPr>
              <a:pPr>
                <a:spcBef>
                  <a:spcPct val="0"/>
                </a:spcBef>
              </a:pPr>
              <a:t>1</a:t>
            </a:fld>
            <a:endParaRPr lang="ru-RU" altLang="ru-RU" sz="1200" dirty="0">
              <a:solidFill>
                <a:srgbClr val="000000"/>
              </a:solidFill>
            </a:endParaRPr>
          </a:p>
        </p:txBody>
      </p:sp>
    </p:spTree>
    <p:extLst>
      <p:ext uri="{BB962C8B-B14F-4D97-AF65-F5344CB8AC3E}">
        <p14:creationId xmlns:p14="http://schemas.microsoft.com/office/powerpoint/2010/main" xmlns="" val="120326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xmlns="" val="341212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xmlns="" val="341212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1820A0-B833-4BFF-80CC-437100E604A7}"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xmlns="" val="341212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3335" y="2221175"/>
            <a:ext cx="10804446"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06667" y="4051727"/>
            <a:ext cx="8897779" cy="1827248"/>
          </a:xfrm>
        </p:spPr>
        <p:txBody>
          <a:bodyPr/>
          <a:lstStyle>
            <a:lvl1pPr marL="0" indent="0" algn="ctr">
              <a:buNone/>
              <a:defRPr>
                <a:solidFill>
                  <a:schemeClr val="tx1">
                    <a:tint val="75000"/>
                  </a:schemeClr>
                </a:solidFill>
              </a:defRPr>
            </a:lvl1pPr>
            <a:lvl2pPr marL="476245" indent="0" algn="ctr">
              <a:buNone/>
              <a:defRPr>
                <a:solidFill>
                  <a:schemeClr val="tx1">
                    <a:tint val="75000"/>
                  </a:schemeClr>
                </a:solidFill>
              </a:defRPr>
            </a:lvl2pPr>
            <a:lvl3pPr marL="952488" indent="0" algn="ctr">
              <a:buNone/>
              <a:defRPr>
                <a:solidFill>
                  <a:schemeClr val="tx1">
                    <a:tint val="75000"/>
                  </a:schemeClr>
                </a:solidFill>
              </a:defRPr>
            </a:lvl3pPr>
            <a:lvl4pPr marL="1428733" indent="0" algn="ctr">
              <a:buNone/>
              <a:defRPr>
                <a:solidFill>
                  <a:schemeClr val="tx1">
                    <a:tint val="75000"/>
                  </a:schemeClr>
                </a:solidFill>
              </a:defRPr>
            </a:lvl4pPr>
            <a:lvl5pPr marL="1904978" indent="0" algn="ctr">
              <a:buNone/>
              <a:defRPr>
                <a:solidFill>
                  <a:schemeClr val="tx1">
                    <a:tint val="75000"/>
                  </a:schemeClr>
                </a:solidFill>
              </a:defRPr>
            </a:lvl5pPr>
            <a:lvl6pPr marL="2381221" indent="0" algn="ctr">
              <a:buNone/>
              <a:defRPr>
                <a:solidFill>
                  <a:schemeClr val="tx1">
                    <a:tint val="75000"/>
                  </a:schemeClr>
                </a:solidFill>
              </a:defRPr>
            </a:lvl6pPr>
            <a:lvl7pPr marL="2857465" indent="0" algn="ctr">
              <a:buNone/>
              <a:defRPr>
                <a:solidFill>
                  <a:schemeClr val="tx1">
                    <a:tint val="75000"/>
                  </a:schemeClr>
                </a:solidFill>
              </a:defRPr>
            </a:lvl7pPr>
            <a:lvl8pPr marL="3333712" indent="0" algn="ctr">
              <a:buNone/>
              <a:defRPr>
                <a:solidFill>
                  <a:schemeClr val="tx1">
                    <a:tint val="75000"/>
                  </a:schemeClr>
                </a:solidFill>
              </a:defRPr>
            </a:lvl8pPr>
            <a:lvl9pPr marL="380995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1000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467" y="5005072"/>
            <a:ext cx="7626668" cy="590878"/>
          </a:xfrm>
        </p:spPr>
        <p:txBody>
          <a:bodyPr anchor="b"/>
          <a:lstStyle>
            <a:lvl1pPr algn="l">
              <a:defRPr sz="2085" b="1"/>
            </a:lvl1pPr>
          </a:lstStyle>
          <a:p>
            <a:r>
              <a:rPr lang="ru-RU" smtClean="0"/>
              <a:t>Образец заголовка</a:t>
            </a:r>
            <a:endParaRPr lang="ru-RU"/>
          </a:p>
        </p:txBody>
      </p:sp>
      <p:sp>
        <p:nvSpPr>
          <p:cNvPr id="3" name="Рисунок 2"/>
          <p:cNvSpPr>
            <a:spLocks noGrp="1"/>
          </p:cNvSpPr>
          <p:nvPr>
            <p:ph type="pic" idx="1"/>
          </p:nvPr>
        </p:nvSpPr>
        <p:spPr>
          <a:xfrm>
            <a:off x="2491467" y="638875"/>
            <a:ext cx="7626668" cy="4290060"/>
          </a:xfrm>
        </p:spPr>
        <p:txBody>
          <a:bodyPr rtlCol="0">
            <a:normAutofit/>
          </a:bodyPr>
          <a:lstStyle>
            <a:lvl1pPr marL="0" indent="0">
              <a:buNone/>
              <a:defRPr sz="3336"/>
            </a:lvl1pPr>
            <a:lvl2pPr marL="476245" indent="0">
              <a:buNone/>
              <a:defRPr sz="2919"/>
            </a:lvl2pPr>
            <a:lvl3pPr marL="952488" indent="0">
              <a:buNone/>
              <a:defRPr sz="2502"/>
            </a:lvl3pPr>
            <a:lvl4pPr marL="1428733" indent="0">
              <a:buNone/>
              <a:defRPr sz="2085"/>
            </a:lvl4pPr>
            <a:lvl5pPr marL="1904978" indent="0">
              <a:buNone/>
              <a:defRPr sz="2085"/>
            </a:lvl5pPr>
            <a:lvl6pPr marL="2381221" indent="0">
              <a:buNone/>
              <a:defRPr sz="2085"/>
            </a:lvl6pPr>
            <a:lvl7pPr marL="2857465" indent="0">
              <a:buNone/>
              <a:defRPr sz="2085"/>
            </a:lvl7pPr>
            <a:lvl8pPr marL="3333712" indent="0">
              <a:buNone/>
              <a:defRPr sz="2085"/>
            </a:lvl8pPr>
            <a:lvl9pPr marL="3809954" indent="0">
              <a:buNone/>
              <a:defRPr sz="2085"/>
            </a:lvl9pPr>
          </a:lstStyle>
          <a:p>
            <a:pPr lvl="0"/>
            <a:endParaRPr lang="ru-RU" noProof="0" dirty="0"/>
          </a:p>
        </p:txBody>
      </p:sp>
      <p:sp>
        <p:nvSpPr>
          <p:cNvPr id="4" name="Текст 3"/>
          <p:cNvSpPr>
            <a:spLocks noGrp="1"/>
          </p:cNvSpPr>
          <p:nvPr>
            <p:ph type="body" sz="half" idx="2"/>
          </p:nvPr>
        </p:nvSpPr>
        <p:spPr>
          <a:xfrm>
            <a:off x="2491467" y="5595949"/>
            <a:ext cx="7626668" cy="839144"/>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ижний колонтитул 5"/>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66741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99471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5556" y="286344"/>
            <a:ext cx="2860001"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5556" y="286344"/>
            <a:ext cx="8368150"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72865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639343" y="4125432"/>
            <a:ext cx="11415030" cy="1271129"/>
          </a:xfrm>
        </p:spPr>
        <p:txBody>
          <a:bodyPr anchor="ctr"/>
          <a:lstStyle>
            <a:lvl1pPr marL="0" indent="0" algn="ctr">
              <a:buNone/>
              <a:defRPr>
                <a:solidFill>
                  <a:schemeClr val="bg1"/>
                </a:solidFill>
              </a:defRPr>
            </a:lvl1pPr>
          </a:lstStyle>
          <a:p>
            <a:pPr lvl="0"/>
            <a:r>
              <a:rPr lang="ru-RU" dirty="0" smtClean="0"/>
              <a:t>О ЧЕМ ВЫ РАССКАЖЕТЕ СЕГОДНЯ? </a:t>
            </a:r>
            <a:endParaRPr lang="ru-RU" dirty="0"/>
          </a:p>
        </p:txBody>
      </p:sp>
      <p:pic>
        <p:nvPicPr>
          <p:cNvPr id="6" name="Picture 2" descr="Z:\Projects\Текущие\Проектная\FNS_2012\_БРЭНДБУК\out\PPT\3_1_present_16.9-01.png"/>
          <p:cNvPicPr>
            <a:picLocks noChangeAspect="1" noChangeArrowheads="1"/>
          </p:cNvPicPr>
          <p:nvPr userDrawn="1"/>
        </p:nvPicPr>
        <p:blipFill>
          <a:blip r:embed="rId2" cstate="screen">
            <a:extLst>
              <a:ext uri="{28A0092B-C50C-407E-A947-70E740481C1C}">
                <a14:useLocalDpi xmlns:a14="http://schemas.microsoft.com/office/drawing/2010/main" xmlns=""/>
              </a:ext>
            </a:extLst>
          </a:blip>
          <a:stretch>
            <a:fillRect/>
          </a:stretch>
        </p:blipFill>
        <p:spPr bwMode="auto">
          <a:xfrm>
            <a:off x="0" y="1625"/>
            <a:ext cx="12711113"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xmlns=""/>
              </a:ext>
            </a:extLst>
          </a:blip>
          <a:srcRect/>
          <a:stretch>
            <a:fillRect/>
          </a:stretch>
        </p:blipFill>
        <p:spPr bwMode="auto">
          <a:xfrm>
            <a:off x="-171" y="873901"/>
            <a:ext cx="940093" cy="1800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userDrawn="1"/>
        </p:nvSpPr>
        <p:spPr>
          <a:xfrm>
            <a:off x="3173712" y="2574050"/>
            <a:ext cx="5805720" cy="1201200"/>
          </a:xfrm>
          <a:prstGeom prst="rect">
            <a:avLst/>
          </a:prstGeom>
        </p:spPr>
        <p:txBody>
          <a:bodyPr vert="horz" wrap="square" lIns="144999" tIns="72499" rIns="144999" bIns="72499" rtlCol="0" anchor="ctr">
            <a:noAutofit/>
          </a:bodyPr>
          <a:lstStyle/>
          <a:p>
            <a:pPr algn="ctr" defTabSz="1449951">
              <a:spcBef>
                <a:spcPct val="0"/>
              </a:spcBef>
            </a:pPr>
            <a:r>
              <a:rPr lang="ru-RU" sz="2502" b="1" dirty="0">
                <a:solidFill>
                  <a:prstClr val="white"/>
                </a:solidFill>
              </a:rPr>
              <a:t>ФЕДЕРАЛЬНАЯ НАЛОГОВАЯ </a:t>
            </a:r>
            <a:br>
              <a:rPr lang="ru-RU" sz="2502" b="1" dirty="0">
                <a:solidFill>
                  <a:prstClr val="white"/>
                </a:solidFill>
              </a:rPr>
            </a:br>
            <a:r>
              <a:rPr lang="ru-RU" sz="2502" b="1" dirty="0">
                <a:solidFill>
                  <a:prstClr val="white"/>
                </a:solidFill>
              </a:rPr>
              <a:t>СЛУЖБА</a:t>
            </a:r>
          </a:p>
        </p:txBody>
      </p:sp>
    </p:spTree>
    <p:extLst>
      <p:ext uri="{BB962C8B-B14F-4D97-AF65-F5344CB8AC3E}">
        <p14:creationId xmlns:p14="http://schemas.microsoft.com/office/powerpoint/2010/main" xmlns="" val="2657665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3335" y="2221175"/>
            <a:ext cx="10804446"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06667" y="4051727"/>
            <a:ext cx="8897779" cy="1827248"/>
          </a:xfrm>
        </p:spPr>
        <p:txBody>
          <a:bodyPr/>
          <a:lstStyle>
            <a:lvl1pPr marL="0" indent="0" algn="ctr">
              <a:buNone/>
              <a:defRPr>
                <a:solidFill>
                  <a:schemeClr val="tx1">
                    <a:tint val="75000"/>
                  </a:schemeClr>
                </a:solidFill>
              </a:defRPr>
            </a:lvl1pPr>
            <a:lvl2pPr marL="386843" indent="0" algn="ctr">
              <a:buNone/>
              <a:defRPr>
                <a:solidFill>
                  <a:schemeClr val="tx1">
                    <a:tint val="75000"/>
                  </a:schemeClr>
                </a:solidFill>
              </a:defRPr>
            </a:lvl2pPr>
            <a:lvl3pPr marL="773684" indent="0" algn="ctr">
              <a:buNone/>
              <a:defRPr>
                <a:solidFill>
                  <a:schemeClr val="tx1">
                    <a:tint val="75000"/>
                  </a:schemeClr>
                </a:solidFill>
              </a:defRPr>
            </a:lvl3pPr>
            <a:lvl4pPr marL="1160526" indent="0" algn="ctr">
              <a:buNone/>
              <a:defRPr>
                <a:solidFill>
                  <a:schemeClr val="tx1">
                    <a:tint val="75000"/>
                  </a:schemeClr>
                </a:solidFill>
              </a:defRPr>
            </a:lvl4pPr>
            <a:lvl5pPr marL="1547368" indent="0" algn="ctr">
              <a:buNone/>
              <a:defRPr>
                <a:solidFill>
                  <a:schemeClr val="tx1">
                    <a:tint val="75000"/>
                  </a:schemeClr>
                </a:solidFill>
              </a:defRPr>
            </a:lvl5pPr>
            <a:lvl6pPr marL="1934210" indent="0" algn="ctr">
              <a:buNone/>
              <a:defRPr>
                <a:solidFill>
                  <a:schemeClr val="tx1">
                    <a:tint val="75000"/>
                  </a:schemeClr>
                </a:solidFill>
              </a:defRPr>
            </a:lvl6pPr>
            <a:lvl7pPr marL="2321050" indent="0" algn="ctr">
              <a:buNone/>
              <a:defRPr>
                <a:solidFill>
                  <a:schemeClr val="tx1">
                    <a:tint val="75000"/>
                  </a:schemeClr>
                </a:solidFill>
              </a:defRPr>
            </a:lvl7pPr>
            <a:lvl8pPr marL="2707894" indent="0" algn="ctr">
              <a:buNone/>
              <a:defRPr>
                <a:solidFill>
                  <a:schemeClr val="tx1">
                    <a:tint val="75000"/>
                  </a:schemeClr>
                </a:solidFill>
              </a:defRPr>
            </a:lvl8pPr>
            <a:lvl9pPr marL="309473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1351C65E-8F6E-42EE-B3C0-4A95FCE679DA}" type="slidenum">
              <a:rPr lang="ru-RU" altLang="ru-RU"/>
              <a:pPr>
                <a:defRPr/>
              </a:pPr>
              <a:t>‹#›</a:t>
            </a:fld>
            <a:endParaRPr lang="ru-RU" altLang="ru-RU" dirty="0"/>
          </a:p>
        </p:txBody>
      </p:sp>
    </p:spTree>
    <p:extLst>
      <p:ext uri="{BB962C8B-B14F-4D97-AF65-F5344CB8AC3E}">
        <p14:creationId xmlns:p14="http://schemas.microsoft.com/office/powerpoint/2010/main" xmlns="" val="134710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11981218" y="5157341"/>
            <a:ext cx="602454"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5" name="Прямоугольник 4"/>
          <p:cNvSpPr/>
          <p:nvPr userDrawn="1"/>
        </p:nvSpPr>
        <p:spPr>
          <a:xfrm>
            <a:off x="11981218" y="6493021"/>
            <a:ext cx="602454"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6" name="Прямоугольник 5"/>
          <p:cNvSpPr/>
          <p:nvPr userDrawn="1"/>
        </p:nvSpPr>
        <p:spPr>
          <a:xfrm>
            <a:off x="1" y="1"/>
            <a:ext cx="402188"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2" name="Заголовок 1"/>
          <p:cNvSpPr>
            <a:spLocks noGrp="1"/>
          </p:cNvSpPr>
          <p:nvPr>
            <p:ph type="title"/>
          </p:nvPr>
        </p:nvSpPr>
        <p:spPr>
          <a:xfrm>
            <a:off x="796653" y="115567"/>
            <a:ext cx="10013624"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796653" y="1422028"/>
            <a:ext cx="11790880" cy="5024005"/>
          </a:xfrm>
        </p:spPr>
        <p:txBody>
          <a:bodyPr lIns="0" tIns="0" rIns="0" bIns="0"/>
          <a:lstStyle>
            <a:lvl1pPr marL="149097" indent="-149097">
              <a:buClr>
                <a:srgbClr val="C00000"/>
              </a:buClr>
              <a:buFont typeface="Arial" pitchFamily="34" charset="0"/>
              <a:buChar char="•"/>
              <a:defRPr sz="2371" b="1">
                <a:solidFill>
                  <a:srgbClr val="104E72"/>
                </a:solidFill>
                <a:latin typeface="Arial" pitchFamily="34" charset="0"/>
                <a:cs typeface="Arial" pitchFamily="34" charset="0"/>
              </a:defRPr>
            </a:lvl1pPr>
            <a:lvl2pPr marL="304906" indent="-155811">
              <a:buClr>
                <a:srgbClr val="2685C5"/>
              </a:buClr>
              <a:buFont typeface="Arial" pitchFamily="34" charset="0"/>
              <a:buChar char="•"/>
              <a:defRPr>
                <a:solidFill>
                  <a:srgbClr val="104E72"/>
                </a:solidFill>
                <a:latin typeface="Arial" pitchFamily="34" charset="0"/>
                <a:cs typeface="Arial" pitchFamily="34" charset="0"/>
              </a:defRPr>
            </a:lvl2pPr>
            <a:lvl3pPr marL="454003" indent="-149097">
              <a:buClr>
                <a:srgbClr val="C00000"/>
              </a:buClr>
              <a:buFont typeface="Arial" pitchFamily="34" charset="0"/>
              <a:buChar char="•"/>
              <a:defRPr>
                <a:solidFill>
                  <a:srgbClr val="104E72"/>
                </a:solidFill>
                <a:latin typeface="Arial" pitchFamily="34" charset="0"/>
                <a:cs typeface="Arial" pitchFamily="34" charset="0"/>
              </a:defRPr>
            </a:lvl3pPr>
            <a:lvl4pPr marL="609815" indent="-155811">
              <a:buClr>
                <a:srgbClr val="2685C5"/>
              </a:buClr>
              <a:buFont typeface="Arial" pitchFamily="34" charset="0"/>
              <a:buChar char="•"/>
              <a:defRPr>
                <a:solidFill>
                  <a:srgbClr val="104E72"/>
                </a:solidFill>
                <a:latin typeface="Arial" pitchFamily="34" charset="0"/>
                <a:cs typeface="Arial" pitchFamily="34" charset="0"/>
              </a:defRPr>
            </a:lvl4pPr>
            <a:lvl5pPr marL="758909" indent="-149097">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11956391" y="6507916"/>
            <a:ext cx="65707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047CD7BE-4192-4CA4-8359-4EFF4B96C499}" type="slidenum">
              <a:rPr lang="ru-RU" altLang="ru-RU"/>
              <a:pPr>
                <a:defRPr/>
              </a:pPr>
              <a:t>‹#›</a:t>
            </a:fld>
            <a:endParaRPr lang="ru-RU" altLang="ru-RU" dirty="0"/>
          </a:p>
        </p:txBody>
      </p:sp>
    </p:spTree>
    <p:extLst>
      <p:ext uri="{BB962C8B-B14F-4D97-AF65-F5344CB8AC3E}">
        <p14:creationId xmlns:p14="http://schemas.microsoft.com/office/powerpoint/2010/main" xmlns="" val="157008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091" y="4594608"/>
            <a:ext cx="10804446"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1004091" y="3030518"/>
            <a:ext cx="10804446" cy="1564084"/>
          </a:xfrm>
        </p:spPr>
        <p:txBody>
          <a:bodyPr anchor="b"/>
          <a:lstStyle>
            <a:lvl1pPr marL="0" indent="0">
              <a:buNone/>
              <a:defRPr sz="1694">
                <a:solidFill>
                  <a:schemeClr val="tx1">
                    <a:tint val="75000"/>
                  </a:schemeClr>
                </a:solidFill>
              </a:defRPr>
            </a:lvl1pPr>
            <a:lvl2pPr marL="386843" indent="0">
              <a:buNone/>
              <a:defRPr sz="1524">
                <a:solidFill>
                  <a:schemeClr val="tx1">
                    <a:tint val="75000"/>
                  </a:schemeClr>
                </a:solidFill>
              </a:defRPr>
            </a:lvl2pPr>
            <a:lvl3pPr marL="773684" indent="0">
              <a:buNone/>
              <a:defRPr sz="1355">
                <a:solidFill>
                  <a:schemeClr val="tx1">
                    <a:tint val="75000"/>
                  </a:schemeClr>
                </a:solidFill>
              </a:defRPr>
            </a:lvl3pPr>
            <a:lvl4pPr marL="1160526" indent="0">
              <a:buNone/>
              <a:defRPr sz="1186">
                <a:solidFill>
                  <a:schemeClr val="tx1">
                    <a:tint val="75000"/>
                  </a:schemeClr>
                </a:solidFill>
              </a:defRPr>
            </a:lvl4pPr>
            <a:lvl5pPr marL="1547368" indent="0">
              <a:buNone/>
              <a:defRPr sz="1186">
                <a:solidFill>
                  <a:schemeClr val="tx1">
                    <a:tint val="75000"/>
                  </a:schemeClr>
                </a:solidFill>
              </a:defRPr>
            </a:lvl5pPr>
            <a:lvl6pPr marL="1934210" indent="0">
              <a:buNone/>
              <a:defRPr sz="1186">
                <a:solidFill>
                  <a:schemeClr val="tx1">
                    <a:tint val="75000"/>
                  </a:schemeClr>
                </a:solidFill>
              </a:defRPr>
            </a:lvl6pPr>
            <a:lvl7pPr marL="2321050" indent="0">
              <a:buNone/>
              <a:defRPr sz="1186">
                <a:solidFill>
                  <a:schemeClr val="tx1">
                    <a:tint val="75000"/>
                  </a:schemeClr>
                </a:solidFill>
              </a:defRPr>
            </a:lvl7pPr>
            <a:lvl8pPr marL="2707894" indent="0">
              <a:buNone/>
              <a:defRPr sz="1186">
                <a:solidFill>
                  <a:schemeClr val="tx1">
                    <a:tint val="75000"/>
                  </a:schemeClr>
                </a:solidFill>
              </a:defRPr>
            </a:lvl8pPr>
            <a:lvl9pPr marL="3094734"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1C168660-84F5-4C75-8EDB-FDB4F0A98150}" type="slidenum">
              <a:rPr lang="ru-RU" altLang="ru-RU"/>
              <a:pPr>
                <a:defRPr/>
              </a:pPr>
              <a:t>‹#›</a:t>
            </a:fld>
            <a:endParaRPr lang="ru-RU" altLang="ru-RU" dirty="0"/>
          </a:p>
        </p:txBody>
      </p:sp>
    </p:spTree>
    <p:extLst>
      <p:ext uri="{BB962C8B-B14F-4D97-AF65-F5344CB8AC3E}">
        <p14:creationId xmlns:p14="http://schemas.microsoft.com/office/powerpoint/2010/main" xmlns="" val="51294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5556"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61482"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58C8EA1E-51AC-4F56-BEE6-45F4EDBB0C34}" type="slidenum">
              <a:rPr lang="ru-RU" altLang="ru-RU"/>
              <a:pPr>
                <a:defRPr/>
              </a:pPr>
              <a:t>‹#›</a:t>
            </a:fld>
            <a:endParaRPr lang="ru-RU" altLang="ru-RU" dirty="0"/>
          </a:p>
        </p:txBody>
      </p:sp>
    </p:spTree>
    <p:extLst>
      <p:ext uri="{BB962C8B-B14F-4D97-AF65-F5344CB8AC3E}">
        <p14:creationId xmlns:p14="http://schemas.microsoft.com/office/powerpoint/2010/main" xmlns="" val="3678783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5557" y="1600498"/>
            <a:ext cx="5616282"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4" name="Объект 3"/>
          <p:cNvSpPr>
            <a:spLocks noGrp="1"/>
          </p:cNvSpPr>
          <p:nvPr>
            <p:ph sz="half" idx="2"/>
          </p:nvPr>
        </p:nvSpPr>
        <p:spPr>
          <a:xfrm>
            <a:off x="635557" y="2267508"/>
            <a:ext cx="5616282"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57081" y="1600498"/>
            <a:ext cx="5618488"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smtClean="0"/>
              <a:t>Образец текста</a:t>
            </a:r>
          </a:p>
        </p:txBody>
      </p:sp>
      <p:sp>
        <p:nvSpPr>
          <p:cNvPr id="6" name="Объект 5"/>
          <p:cNvSpPr>
            <a:spLocks noGrp="1"/>
          </p:cNvSpPr>
          <p:nvPr>
            <p:ph sz="quarter" idx="4"/>
          </p:nvPr>
        </p:nvSpPr>
        <p:spPr>
          <a:xfrm>
            <a:off x="6457081" y="2267508"/>
            <a:ext cx="561848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8" name="Нижний колонтитул 7"/>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9" name="Номер слайда 8"/>
          <p:cNvSpPr>
            <a:spLocks noGrp="1"/>
          </p:cNvSpPr>
          <p:nvPr>
            <p:ph type="sldNum" sz="quarter" idx="12"/>
          </p:nvPr>
        </p:nvSpPr>
        <p:spPr/>
        <p:txBody>
          <a:bodyPr/>
          <a:lstStyle>
            <a:lvl1pPr>
              <a:defRPr/>
            </a:lvl1pPr>
          </a:lstStyle>
          <a:p>
            <a:pPr>
              <a:defRPr/>
            </a:pPr>
            <a:fld id="{9677E4E8-EA03-4B81-B471-5BAA76F4EDF3}" type="slidenum">
              <a:rPr lang="ru-RU" altLang="ru-RU"/>
              <a:pPr>
                <a:defRPr/>
              </a:pPr>
              <a:t>‹#›</a:t>
            </a:fld>
            <a:endParaRPr lang="ru-RU" altLang="ru-RU" dirty="0"/>
          </a:p>
        </p:txBody>
      </p:sp>
    </p:spTree>
    <p:extLst>
      <p:ext uri="{BB962C8B-B14F-4D97-AF65-F5344CB8AC3E}">
        <p14:creationId xmlns:p14="http://schemas.microsoft.com/office/powerpoint/2010/main" xmlns="" val="108568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4" name="Нижний колонтитул 3"/>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омер слайда 4"/>
          <p:cNvSpPr>
            <a:spLocks noGrp="1"/>
          </p:cNvSpPr>
          <p:nvPr>
            <p:ph type="sldNum" sz="quarter" idx="12"/>
          </p:nvPr>
        </p:nvSpPr>
        <p:spPr/>
        <p:txBody>
          <a:bodyPr/>
          <a:lstStyle>
            <a:lvl1pPr>
              <a:defRPr/>
            </a:lvl1pPr>
          </a:lstStyle>
          <a:p>
            <a:pPr>
              <a:defRPr/>
            </a:pPr>
            <a:fld id="{73A7A3B0-9322-4C6A-93A9-E9BB0442A478}" type="slidenum">
              <a:rPr lang="ru-RU" altLang="ru-RU"/>
              <a:pPr>
                <a:defRPr/>
              </a:pPr>
              <a:t>‹#›</a:t>
            </a:fld>
            <a:endParaRPr lang="ru-RU" altLang="ru-RU" dirty="0"/>
          </a:p>
        </p:txBody>
      </p:sp>
    </p:spTree>
    <p:extLst>
      <p:ext uri="{BB962C8B-B14F-4D97-AF65-F5344CB8AC3E}">
        <p14:creationId xmlns:p14="http://schemas.microsoft.com/office/powerpoint/2010/main" xmlns="" val="377980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11981320" y="5158098"/>
            <a:ext cx="602453"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11981320" y="6493223"/>
            <a:ext cx="602453"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796653" y="115567"/>
            <a:ext cx="10013624"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796653" y="1422028"/>
            <a:ext cx="11790880"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11956851" y="6508166"/>
            <a:ext cx="657153"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3" y="2"/>
            <a:ext cx="401635"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Tree>
    <p:extLst>
      <p:ext uri="{BB962C8B-B14F-4D97-AF65-F5344CB8AC3E}">
        <p14:creationId xmlns:p14="http://schemas.microsoft.com/office/powerpoint/2010/main" xmlns="" val="148809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3" name="Нижний колонтитул 2"/>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4" name="Номер слайда 3"/>
          <p:cNvSpPr>
            <a:spLocks noGrp="1"/>
          </p:cNvSpPr>
          <p:nvPr>
            <p:ph type="sldNum" sz="quarter" idx="12"/>
          </p:nvPr>
        </p:nvSpPr>
        <p:spPr/>
        <p:txBody>
          <a:bodyPr/>
          <a:lstStyle>
            <a:lvl1pPr>
              <a:defRPr/>
            </a:lvl1pPr>
          </a:lstStyle>
          <a:p>
            <a:pPr>
              <a:defRPr/>
            </a:pPr>
            <a:fld id="{C5E01B4E-A66B-4E86-8A70-8E9886B2E623}" type="slidenum">
              <a:rPr lang="ru-RU" altLang="ru-RU"/>
              <a:pPr>
                <a:defRPr/>
              </a:pPr>
              <a:t>‹#›</a:t>
            </a:fld>
            <a:endParaRPr lang="ru-RU" altLang="ru-RU" dirty="0"/>
          </a:p>
        </p:txBody>
      </p:sp>
    </p:spTree>
    <p:extLst>
      <p:ext uri="{BB962C8B-B14F-4D97-AF65-F5344CB8AC3E}">
        <p14:creationId xmlns:p14="http://schemas.microsoft.com/office/powerpoint/2010/main" xmlns="" val="115954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566" y="284679"/>
            <a:ext cx="4181869"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969692" y="284684"/>
            <a:ext cx="7105866"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5566" y="1496228"/>
            <a:ext cx="4181869" cy="4890868"/>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E52D43A7-6EF3-41E0-AC48-2E00E8203015}" type="slidenum">
              <a:rPr lang="ru-RU" altLang="ru-RU"/>
              <a:pPr>
                <a:defRPr/>
              </a:pPr>
              <a:t>‹#›</a:t>
            </a:fld>
            <a:endParaRPr lang="ru-RU" altLang="ru-RU" dirty="0"/>
          </a:p>
        </p:txBody>
      </p:sp>
    </p:spTree>
    <p:extLst>
      <p:ext uri="{BB962C8B-B14F-4D97-AF65-F5344CB8AC3E}">
        <p14:creationId xmlns:p14="http://schemas.microsoft.com/office/powerpoint/2010/main" xmlns="" val="144626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467" y="5005072"/>
            <a:ext cx="7626668"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491467" y="638875"/>
            <a:ext cx="7626668" cy="4290060"/>
          </a:xfrm>
        </p:spPr>
        <p:txBody>
          <a:bodyPr rtlCol="0">
            <a:normAutofit/>
          </a:bodyPr>
          <a:lstStyle>
            <a:lvl1pPr marL="0" indent="0">
              <a:buNone/>
              <a:defRPr sz="2710"/>
            </a:lvl1pPr>
            <a:lvl2pPr marL="386843" indent="0">
              <a:buNone/>
              <a:defRPr sz="2371"/>
            </a:lvl2pPr>
            <a:lvl3pPr marL="773684" indent="0">
              <a:buNone/>
              <a:defRPr sz="2033"/>
            </a:lvl3pPr>
            <a:lvl4pPr marL="1160526" indent="0">
              <a:buNone/>
              <a:defRPr sz="1694"/>
            </a:lvl4pPr>
            <a:lvl5pPr marL="1547368" indent="0">
              <a:buNone/>
              <a:defRPr sz="1694"/>
            </a:lvl5pPr>
            <a:lvl6pPr marL="1934210" indent="0">
              <a:buNone/>
              <a:defRPr sz="1694"/>
            </a:lvl6pPr>
            <a:lvl7pPr marL="2321050" indent="0">
              <a:buNone/>
              <a:defRPr sz="1694"/>
            </a:lvl7pPr>
            <a:lvl8pPr marL="2707894" indent="0">
              <a:buNone/>
              <a:defRPr sz="1694"/>
            </a:lvl8pPr>
            <a:lvl9pPr marL="3094734" indent="0">
              <a:buNone/>
              <a:defRPr sz="1694"/>
            </a:lvl9pPr>
          </a:lstStyle>
          <a:p>
            <a:pPr lvl="0"/>
            <a:endParaRPr lang="ru-RU" noProof="0" dirty="0"/>
          </a:p>
        </p:txBody>
      </p:sp>
      <p:sp>
        <p:nvSpPr>
          <p:cNvPr id="4" name="Текст 3"/>
          <p:cNvSpPr>
            <a:spLocks noGrp="1"/>
          </p:cNvSpPr>
          <p:nvPr>
            <p:ph type="body" sz="half" idx="2"/>
          </p:nvPr>
        </p:nvSpPr>
        <p:spPr>
          <a:xfrm>
            <a:off x="2491467" y="5595949"/>
            <a:ext cx="7626668" cy="839144"/>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smtClean="0"/>
              <a:t>Образец текста</a:t>
            </a:r>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3A6FD15E-3132-4DC4-8489-EB787B96F074}" type="slidenum">
              <a:rPr lang="ru-RU" altLang="ru-RU"/>
              <a:pPr>
                <a:defRPr/>
              </a:pPr>
              <a:t>‹#›</a:t>
            </a:fld>
            <a:endParaRPr lang="ru-RU" altLang="ru-RU" dirty="0"/>
          </a:p>
        </p:txBody>
      </p:sp>
    </p:spTree>
    <p:extLst>
      <p:ext uri="{BB962C8B-B14F-4D97-AF65-F5344CB8AC3E}">
        <p14:creationId xmlns:p14="http://schemas.microsoft.com/office/powerpoint/2010/main" xmlns="" val="1701239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B8EC45D7-153B-400D-9BFC-F653B25E3574}" type="slidenum">
              <a:rPr lang="ru-RU" altLang="ru-RU"/>
              <a:pPr>
                <a:defRPr/>
              </a:pPr>
              <a:t>‹#›</a:t>
            </a:fld>
            <a:endParaRPr lang="ru-RU" altLang="ru-RU" dirty="0"/>
          </a:p>
        </p:txBody>
      </p:sp>
    </p:spTree>
    <p:extLst>
      <p:ext uri="{BB962C8B-B14F-4D97-AF65-F5344CB8AC3E}">
        <p14:creationId xmlns:p14="http://schemas.microsoft.com/office/powerpoint/2010/main" xmlns="" val="128244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5556" y="286343"/>
            <a:ext cx="2860001"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5556" y="286343"/>
            <a:ext cx="8368150"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FA6F6B33-DF5C-43F9-98E6-2DA38D106FAD}" type="slidenum">
              <a:rPr lang="ru-RU" altLang="ru-RU"/>
              <a:pPr>
                <a:defRPr/>
              </a:pPr>
              <a:t>‹#›</a:t>
            </a:fld>
            <a:endParaRPr lang="ru-RU" altLang="ru-RU" dirty="0"/>
          </a:p>
        </p:txBody>
      </p:sp>
    </p:spTree>
    <p:extLst>
      <p:ext uri="{BB962C8B-B14F-4D97-AF65-F5344CB8AC3E}">
        <p14:creationId xmlns:p14="http://schemas.microsoft.com/office/powerpoint/2010/main" xmlns="" val="2824209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656"/>
            <a:ext cx="12711113" cy="714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873901"/>
            <a:ext cx="940093" cy="1800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a:spLocks noChangeArrowheads="1"/>
          </p:cNvSpPr>
          <p:nvPr userDrawn="1"/>
        </p:nvSpPr>
        <p:spPr bwMode="auto">
          <a:xfrm>
            <a:off x="3174468" y="2573706"/>
            <a:ext cx="5804412" cy="120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dirty="0" smtClean="0">
                <a:solidFill>
                  <a:srgbClr val="FFFFFF"/>
                </a:solidFill>
              </a:rPr>
              <a:t>ФЕДЕРАЛЬНАЯ НАЛОГОВАЯ </a:t>
            </a:r>
            <a:br>
              <a:rPr lang="ru-RU" altLang="ru-RU" sz="2033" b="1" dirty="0" smtClean="0">
                <a:solidFill>
                  <a:srgbClr val="FFFFFF"/>
                </a:solidFill>
              </a:rPr>
            </a:br>
            <a:r>
              <a:rPr lang="ru-RU" altLang="ru-RU" sz="2033" b="1" dirty="0" smtClean="0">
                <a:solidFill>
                  <a:srgbClr val="FFFFFF"/>
                </a:solidFill>
              </a:rPr>
              <a:t>СЛУЖБА</a:t>
            </a:r>
          </a:p>
        </p:txBody>
      </p:sp>
      <p:sp>
        <p:nvSpPr>
          <p:cNvPr id="10" name="Текст 9"/>
          <p:cNvSpPr>
            <a:spLocks noGrp="1"/>
          </p:cNvSpPr>
          <p:nvPr>
            <p:ph type="body" sz="quarter" idx="10"/>
          </p:nvPr>
        </p:nvSpPr>
        <p:spPr>
          <a:xfrm>
            <a:off x="639343" y="4125432"/>
            <a:ext cx="11415030"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xmlns="" val="2299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3335" y="2221174"/>
            <a:ext cx="10804446" cy="15326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06667" y="4051727"/>
            <a:ext cx="8897779" cy="1827248"/>
          </a:xfrm>
        </p:spPr>
        <p:txBody>
          <a:bodyPr/>
          <a:lstStyle>
            <a:lvl1pPr marL="0" indent="0" algn="ctr">
              <a:buNone/>
              <a:defRPr>
                <a:solidFill>
                  <a:schemeClr val="tx1">
                    <a:tint val="75000"/>
                  </a:schemeClr>
                </a:solidFill>
              </a:defRPr>
            </a:lvl1pPr>
            <a:lvl2pPr marL="386852" indent="0" algn="ctr">
              <a:buNone/>
              <a:defRPr>
                <a:solidFill>
                  <a:schemeClr val="tx1">
                    <a:tint val="75000"/>
                  </a:schemeClr>
                </a:solidFill>
              </a:defRPr>
            </a:lvl2pPr>
            <a:lvl3pPr marL="773702" indent="0" algn="ctr">
              <a:buNone/>
              <a:defRPr>
                <a:solidFill>
                  <a:schemeClr val="tx1">
                    <a:tint val="75000"/>
                  </a:schemeClr>
                </a:solidFill>
              </a:defRPr>
            </a:lvl3pPr>
            <a:lvl4pPr marL="1160554" indent="0" algn="ctr">
              <a:buNone/>
              <a:defRPr>
                <a:solidFill>
                  <a:schemeClr val="tx1">
                    <a:tint val="75000"/>
                  </a:schemeClr>
                </a:solidFill>
              </a:defRPr>
            </a:lvl4pPr>
            <a:lvl5pPr marL="1547407" indent="0" algn="ctr">
              <a:buNone/>
              <a:defRPr>
                <a:solidFill>
                  <a:schemeClr val="tx1">
                    <a:tint val="75000"/>
                  </a:schemeClr>
                </a:solidFill>
              </a:defRPr>
            </a:lvl5pPr>
            <a:lvl6pPr marL="1934257" indent="0" algn="ctr">
              <a:buNone/>
              <a:defRPr>
                <a:solidFill>
                  <a:schemeClr val="tx1">
                    <a:tint val="75000"/>
                  </a:schemeClr>
                </a:solidFill>
              </a:defRPr>
            </a:lvl6pPr>
            <a:lvl7pPr marL="2321108" indent="0" algn="ctr">
              <a:buNone/>
              <a:defRPr>
                <a:solidFill>
                  <a:schemeClr val="tx1">
                    <a:tint val="75000"/>
                  </a:schemeClr>
                </a:solidFill>
              </a:defRPr>
            </a:lvl7pPr>
            <a:lvl8pPr marL="2707962" indent="0" algn="ctr">
              <a:buNone/>
              <a:defRPr>
                <a:solidFill>
                  <a:schemeClr val="tx1">
                    <a:tint val="75000"/>
                  </a:schemeClr>
                </a:solidFill>
              </a:defRPr>
            </a:lvl8pPr>
            <a:lvl9pPr marL="309481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8C547AB2-916E-4871-86E4-EB94C8F63317}" type="slidenum">
              <a:rPr lang="ru-RU" altLang="ru-RU"/>
              <a:pPr>
                <a:defRPr/>
              </a:pPr>
              <a:t>‹#›</a:t>
            </a:fld>
            <a:endParaRPr lang="ru-RU" altLang="ru-RU" dirty="0"/>
          </a:p>
        </p:txBody>
      </p:sp>
    </p:spTree>
    <p:extLst>
      <p:ext uri="{BB962C8B-B14F-4D97-AF65-F5344CB8AC3E}">
        <p14:creationId xmlns:p14="http://schemas.microsoft.com/office/powerpoint/2010/main" xmlns="" val="292364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11981218" y="5157341"/>
            <a:ext cx="602454"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5" name="Прямоугольник 4"/>
          <p:cNvSpPr/>
          <p:nvPr userDrawn="1"/>
        </p:nvSpPr>
        <p:spPr>
          <a:xfrm>
            <a:off x="11981218" y="6493021"/>
            <a:ext cx="602454"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6" name="Прямоугольник 5"/>
          <p:cNvSpPr/>
          <p:nvPr userDrawn="1"/>
        </p:nvSpPr>
        <p:spPr>
          <a:xfrm>
            <a:off x="1" y="1"/>
            <a:ext cx="402188"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2" name="Заголовок 1"/>
          <p:cNvSpPr>
            <a:spLocks noGrp="1"/>
          </p:cNvSpPr>
          <p:nvPr>
            <p:ph type="title"/>
          </p:nvPr>
        </p:nvSpPr>
        <p:spPr>
          <a:xfrm>
            <a:off x="796653" y="115567"/>
            <a:ext cx="10013624"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796653" y="1422027"/>
            <a:ext cx="11790880" cy="5024005"/>
          </a:xfrm>
        </p:spPr>
        <p:txBody>
          <a:bodyPr lIns="0" tIns="0" rIns="0" bIns="0"/>
          <a:lstStyle>
            <a:lvl1pPr marL="149100" indent="-149100">
              <a:buClr>
                <a:srgbClr val="C00000"/>
              </a:buClr>
              <a:buFont typeface="Arial" pitchFamily="34" charset="0"/>
              <a:buChar char="•"/>
              <a:defRPr sz="2371" b="1">
                <a:solidFill>
                  <a:srgbClr val="104E72"/>
                </a:solidFill>
                <a:latin typeface="Arial" pitchFamily="34" charset="0"/>
                <a:cs typeface="Arial" pitchFamily="34" charset="0"/>
              </a:defRPr>
            </a:lvl1pPr>
            <a:lvl2pPr marL="304913" indent="-155815">
              <a:buClr>
                <a:srgbClr val="2685C5"/>
              </a:buClr>
              <a:buFont typeface="Arial" pitchFamily="34" charset="0"/>
              <a:buChar char="•"/>
              <a:defRPr>
                <a:solidFill>
                  <a:srgbClr val="104E72"/>
                </a:solidFill>
                <a:latin typeface="Arial" pitchFamily="34" charset="0"/>
                <a:cs typeface="Arial" pitchFamily="34" charset="0"/>
              </a:defRPr>
            </a:lvl2pPr>
            <a:lvl3pPr marL="454014" indent="-149100">
              <a:buClr>
                <a:srgbClr val="C00000"/>
              </a:buClr>
              <a:buFont typeface="Arial" pitchFamily="34" charset="0"/>
              <a:buChar char="•"/>
              <a:defRPr>
                <a:solidFill>
                  <a:srgbClr val="104E72"/>
                </a:solidFill>
                <a:latin typeface="Arial" pitchFamily="34" charset="0"/>
                <a:cs typeface="Arial" pitchFamily="34" charset="0"/>
              </a:defRPr>
            </a:lvl3pPr>
            <a:lvl4pPr marL="609830" indent="-155815">
              <a:buClr>
                <a:srgbClr val="2685C5"/>
              </a:buClr>
              <a:buFont typeface="Arial" pitchFamily="34" charset="0"/>
              <a:buChar char="•"/>
              <a:defRPr>
                <a:solidFill>
                  <a:srgbClr val="104E72"/>
                </a:solidFill>
                <a:latin typeface="Arial" pitchFamily="34" charset="0"/>
                <a:cs typeface="Arial" pitchFamily="34" charset="0"/>
              </a:defRPr>
            </a:lvl4pPr>
            <a:lvl5pPr marL="758927" indent="-149100">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омер слайда 5"/>
          <p:cNvSpPr>
            <a:spLocks noGrp="1"/>
          </p:cNvSpPr>
          <p:nvPr>
            <p:ph type="sldNum" sz="quarter" idx="10"/>
          </p:nvPr>
        </p:nvSpPr>
        <p:spPr>
          <a:xfrm>
            <a:off x="11956391" y="6507916"/>
            <a:ext cx="65707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9FFBF7B0-9092-44D9-ABE0-0C51D321D4E5}" type="slidenum">
              <a:rPr lang="ru-RU" altLang="ru-RU"/>
              <a:pPr>
                <a:defRPr/>
              </a:pPr>
              <a:t>‹#›</a:t>
            </a:fld>
            <a:endParaRPr lang="ru-RU" altLang="ru-RU" dirty="0"/>
          </a:p>
        </p:txBody>
      </p:sp>
    </p:spTree>
    <p:extLst>
      <p:ext uri="{BB962C8B-B14F-4D97-AF65-F5344CB8AC3E}">
        <p14:creationId xmlns:p14="http://schemas.microsoft.com/office/powerpoint/2010/main" xmlns="" val="128083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091" y="4594608"/>
            <a:ext cx="10804446" cy="1420089"/>
          </a:xfrm>
        </p:spPr>
        <p:txBody>
          <a:bodyPr anchor="t"/>
          <a:lstStyle>
            <a:lvl1pPr algn="l">
              <a:defRPr sz="3388" b="1" cap="all"/>
            </a:lvl1pPr>
          </a:lstStyle>
          <a:p>
            <a:r>
              <a:rPr lang="ru-RU" smtClean="0"/>
              <a:t>Образец заголовка</a:t>
            </a:r>
            <a:endParaRPr lang="ru-RU"/>
          </a:p>
        </p:txBody>
      </p:sp>
      <p:sp>
        <p:nvSpPr>
          <p:cNvPr id="3" name="Текст 2"/>
          <p:cNvSpPr>
            <a:spLocks noGrp="1"/>
          </p:cNvSpPr>
          <p:nvPr>
            <p:ph type="body" idx="1"/>
          </p:nvPr>
        </p:nvSpPr>
        <p:spPr>
          <a:xfrm>
            <a:off x="1004091" y="3030518"/>
            <a:ext cx="10804446" cy="1564084"/>
          </a:xfrm>
        </p:spPr>
        <p:txBody>
          <a:bodyPr anchor="b"/>
          <a:lstStyle>
            <a:lvl1pPr marL="0" indent="0">
              <a:buNone/>
              <a:defRPr sz="1694">
                <a:solidFill>
                  <a:schemeClr val="tx1">
                    <a:tint val="75000"/>
                  </a:schemeClr>
                </a:solidFill>
              </a:defRPr>
            </a:lvl1pPr>
            <a:lvl2pPr marL="386852" indent="0">
              <a:buNone/>
              <a:defRPr sz="1524">
                <a:solidFill>
                  <a:schemeClr val="tx1">
                    <a:tint val="75000"/>
                  </a:schemeClr>
                </a:solidFill>
              </a:defRPr>
            </a:lvl2pPr>
            <a:lvl3pPr marL="773702" indent="0">
              <a:buNone/>
              <a:defRPr sz="1355">
                <a:solidFill>
                  <a:schemeClr val="tx1">
                    <a:tint val="75000"/>
                  </a:schemeClr>
                </a:solidFill>
              </a:defRPr>
            </a:lvl3pPr>
            <a:lvl4pPr marL="1160554" indent="0">
              <a:buNone/>
              <a:defRPr sz="1186">
                <a:solidFill>
                  <a:schemeClr val="tx1">
                    <a:tint val="75000"/>
                  </a:schemeClr>
                </a:solidFill>
              </a:defRPr>
            </a:lvl4pPr>
            <a:lvl5pPr marL="1547407" indent="0">
              <a:buNone/>
              <a:defRPr sz="1186">
                <a:solidFill>
                  <a:schemeClr val="tx1">
                    <a:tint val="75000"/>
                  </a:schemeClr>
                </a:solidFill>
              </a:defRPr>
            </a:lvl5pPr>
            <a:lvl6pPr marL="1934257" indent="0">
              <a:buNone/>
              <a:defRPr sz="1186">
                <a:solidFill>
                  <a:schemeClr val="tx1">
                    <a:tint val="75000"/>
                  </a:schemeClr>
                </a:solidFill>
              </a:defRPr>
            </a:lvl6pPr>
            <a:lvl7pPr marL="2321108" indent="0">
              <a:buNone/>
              <a:defRPr sz="1186">
                <a:solidFill>
                  <a:schemeClr val="tx1">
                    <a:tint val="75000"/>
                  </a:schemeClr>
                </a:solidFill>
              </a:defRPr>
            </a:lvl7pPr>
            <a:lvl8pPr marL="2707962" indent="0">
              <a:buNone/>
              <a:defRPr sz="1186">
                <a:solidFill>
                  <a:schemeClr val="tx1">
                    <a:tint val="75000"/>
                  </a:schemeClr>
                </a:solidFill>
              </a:defRPr>
            </a:lvl8pPr>
            <a:lvl9pPr marL="3094811" indent="0">
              <a:buNone/>
              <a:defRPr sz="1186">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D49CC5D8-AD74-47A1-98D7-85562BDAA211}" type="slidenum">
              <a:rPr lang="ru-RU" altLang="ru-RU"/>
              <a:pPr>
                <a:defRPr/>
              </a:pPr>
              <a:t>‹#›</a:t>
            </a:fld>
            <a:endParaRPr lang="ru-RU" altLang="ru-RU" dirty="0"/>
          </a:p>
        </p:txBody>
      </p:sp>
    </p:spTree>
    <p:extLst>
      <p:ext uri="{BB962C8B-B14F-4D97-AF65-F5344CB8AC3E}">
        <p14:creationId xmlns:p14="http://schemas.microsoft.com/office/powerpoint/2010/main" xmlns="" val="1752593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5556"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61482"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4673F320-416C-467B-B61F-BF9202FFDCA0}" type="slidenum">
              <a:rPr lang="ru-RU" altLang="ru-RU"/>
              <a:pPr>
                <a:defRPr/>
              </a:pPr>
              <a:t>‹#›</a:t>
            </a:fld>
            <a:endParaRPr lang="ru-RU" altLang="ru-RU" dirty="0"/>
          </a:p>
        </p:txBody>
      </p:sp>
    </p:spTree>
    <p:extLst>
      <p:ext uri="{BB962C8B-B14F-4D97-AF65-F5344CB8AC3E}">
        <p14:creationId xmlns:p14="http://schemas.microsoft.com/office/powerpoint/2010/main" xmlns="" val="380355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11981320" y="5158098"/>
            <a:ext cx="602453"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11981320" y="6493223"/>
            <a:ext cx="602453"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796653" y="115567"/>
            <a:ext cx="10013624" cy="951487"/>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796653" y="1422028"/>
            <a:ext cx="11790880"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11956851" y="6508166"/>
            <a:ext cx="657153"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3" y="2"/>
            <a:ext cx="401635"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Tree>
    <p:extLst>
      <p:ext uri="{BB962C8B-B14F-4D97-AF65-F5344CB8AC3E}">
        <p14:creationId xmlns:p14="http://schemas.microsoft.com/office/powerpoint/2010/main" xmlns="" val="148809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5557" y="1600498"/>
            <a:ext cx="5616282"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4" name="Объект 3"/>
          <p:cNvSpPr>
            <a:spLocks noGrp="1"/>
          </p:cNvSpPr>
          <p:nvPr>
            <p:ph sz="half" idx="2"/>
          </p:nvPr>
        </p:nvSpPr>
        <p:spPr>
          <a:xfrm>
            <a:off x="635557" y="2267508"/>
            <a:ext cx="5616282"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57080" y="1600498"/>
            <a:ext cx="5618488"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smtClean="0"/>
              <a:t>Образец текста</a:t>
            </a:r>
          </a:p>
        </p:txBody>
      </p:sp>
      <p:sp>
        <p:nvSpPr>
          <p:cNvPr id="6" name="Объект 5"/>
          <p:cNvSpPr>
            <a:spLocks noGrp="1"/>
          </p:cNvSpPr>
          <p:nvPr>
            <p:ph sz="quarter" idx="4"/>
          </p:nvPr>
        </p:nvSpPr>
        <p:spPr>
          <a:xfrm>
            <a:off x="6457080" y="2267508"/>
            <a:ext cx="561848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8" name="Нижний колонтитул 7"/>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9" name="Номер слайда 8"/>
          <p:cNvSpPr>
            <a:spLocks noGrp="1"/>
          </p:cNvSpPr>
          <p:nvPr>
            <p:ph type="sldNum" sz="quarter" idx="12"/>
          </p:nvPr>
        </p:nvSpPr>
        <p:spPr/>
        <p:txBody>
          <a:bodyPr/>
          <a:lstStyle>
            <a:lvl1pPr>
              <a:defRPr/>
            </a:lvl1pPr>
          </a:lstStyle>
          <a:p>
            <a:pPr>
              <a:defRPr/>
            </a:pPr>
            <a:fld id="{5D78A0EC-99EA-43FD-82B3-E6F128D63552}" type="slidenum">
              <a:rPr lang="ru-RU" altLang="ru-RU"/>
              <a:pPr>
                <a:defRPr/>
              </a:pPr>
              <a:t>‹#›</a:t>
            </a:fld>
            <a:endParaRPr lang="ru-RU" altLang="ru-RU" dirty="0"/>
          </a:p>
        </p:txBody>
      </p:sp>
    </p:spTree>
    <p:extLst>
      <p:ext uri="{BB962C8B-B14F-4D97-AF65-F5344CB8AC3E}">
        <p14:creationId xmlns:p14="http://schemas.microsoft.com/office/powerpoint/2010/main" xmlns="" val="3474637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4" name="Нижний колонтитул 3"/>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омер слайда 4"/>
          <p:cNvSpPr>
            <a:spLocks noGrp="1"/>
          </p:cNvSpPr>
          <p:nvPr>
            <p:ph type="sldNum" sz="quarter" idx="12"/>
          </p:nvPr>
        </p:nvSpPr>
        <p:spPr/>
        <p:txBody>
          <a:bodyPr/>
          <a:lstStyle>
            <a:lvl1pPr>
              <a:defRPr/>
            </a:lvl1pPr>
          </a:lstStyle>
          <a:p>
            <a:pPr>
              <a:defRPr/>
            </a:pPr>
            <a:fld id="{0CAC99FA-66EF-4E6B-9B59-875313EBC156}" type="slidenum">
              <a:rPr lang="ru-RU" altLang="ru-RU"/>
              <a:pPr>
                <a:defRPr/>
              </a:pPr>
              <a:t>‹#›</a:t>
            </a:fld>
            <a:endParaRPr lang="ru-RU" altLang="ru-RU" dirty="0"/>
          </a:p>
        </p:txBody>
      </p:sp>
    </p:spTree>
    <p:extLst>
      <p:ext uri="{BB962C8B-B14F-4D97-AF65-F5344CB8AC3E}">
        <p14:creationId xmlns:p14="http://schemas.microsoft.com/office/powerpoint/2010/main" xmlns="" val="2932856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3" name="Нижний колонтитул 2"/>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4" name="Номер слайда 3"/>
          <p:cNvSpPr>
            <a:spLocks noGrp="1"/>
          </p:cNvSpPr>
          <p:nvPr>
            <p:ph type="sldNum" sz="quarter" idx="12"/>
          </p:nvPr>
        </p:nvSpPr>
        <p:spPr/>
        <p:txBody>
          <a:bodyPr/>
          <a:lstStyle>
            <a:lvl1pPr>
              <a:defRPr/>
            </a:lvl1pPr>
          </a:lstStyle>
          <a:p>
            <a:pPr>
              <a:defRPr/>
            </a:pPr>
            <a:fld id="{E70FADF9-50A2-47B7-BC6E-DF0495014376}" type="slidenum">
              <a:rPr lang="ru-RU" altLang="ru-RU"/>
              <a:pPr>
                <a:defRPr/>
              </a:pPr>
              <a:t>‹#›</a:t>
            </a:fld>
            <a:endParaRPr lang="ru-RU" altLang="ru-RU" dirty="0"/>
          </a:p>
        </p:txBody>
      </p:sp>
    </p:spTree>
    <p:extLst>
      <p:ext uri="{BB962C8B-B14F-4D97-AF65-F5344CB8AC3E}">
        <p14:creationId xmlns:p14="http://schemas.microsoft.com/office/powerpoint/2010/main" xmlns="" val="397831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566" y="284679"/>
            <a:ext cx="4181869" cy="1211546"/>
          </a:xfrm>
        </p:spPr>
        <p:txBody>
          <a:bodyPr anchor="b"/>
          <a:lstStyle>
            <a:lvl1pPr algn="l">
              <a:defRPr sz="1694" b="1"/>
            </a:lvl1pPr>
          </a:lstStyle>
          <a:p>
            <a:r>
              <a:rPr lang="ru-RU" smtClean="0"/>
              <a:t>Образец заголовка</a:t>
            </a:r>
            <a:endParaRPr lang="ru-RU"/>
          </a:p>
        </p:txBody>
      </p:sp>
      <p:sp>
        <p:nvSpPr>
          <p:cNvPr id="3" name="Объект 2"/>
          <p:cNvSpPr>
            <a:spLocks noGrp="1"/>
          </p:cNvSpPr>
          <p:nvPr>
            <p:ph idx="1"/>
          </p:nvPr>
        </p:nvSpPr>
        <p:spPr>
          <a:xfrm>
            <a:off x="4969692" y="284683"/>
            <a:ext cx="7105866"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5566" y="1496227"/>
            <a:ext cx="4181869" cy="4890868"/>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E6255CE6-844F-4B33-A9EF-6154A51A16D6}" type="slidenum">
              <a:rPr lang="ru-RU" altLang="ru-RU"/>
              <a:pPr>
                <a:defRPr/>
              </a:pPr>
              <a:t>‹#›</a:t>
            </a:fld>
            <a:endParaRPr lang="ru-RU" altLang="ru-RU" dirty="0"/>
          </a:p>
        </p:txBody>
      </p:sp>
    </p:spTree>
    <p:extLst>
      <p:ext uri="{BB962C8B-B14F-4D97-AF65-F5344CB8AC3E}">
        <p14:creationId xmlns:p14="http://schemas.microsoft.com/office/powerpoint/2010/main" xmlns="" val="50696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467" y="5005070"/>
            <a:ext cx="7626668" cy="590878"/>
          </a:xfrm>
        </p:spPr>
        <p:txBody>
          <a:bodyPr anchor="b"/>
          <a:lstStyle>
            <a:lvl1pPr algn="l">
              <a:defRPr sz="1694" b="1"/>
            </a:lvl1pPr>
          </a:lstStyle>
          <a:p>
            <a:r>
              <a:rPr lang="ru-RU" smtClean="0"/>
              <a:t>Образец заголовка</a:t>
            </a:r>
            <a:endParaRPr lang="ru-RU"/>
          </a:p>
        </p:txBody>
      </p:sp>
      <p:sp>
        <p:nvSpPr>
          <p:cNvPr id="3" name="Рисунок 2"/>
          <p:cNvSpPr>
            <a:spLocks noGrp="1"/>
          </p:cNvSpPr>
          <p:nvPr>
            <p:ph type="pic" idx="1"/>
          </p:nvPr>
        </p:nvSpPr>
        <p:spPr>
          <a:xfrm>
            <a:off x="2491467" y="638875"/>
            <a:ext cx="7626668" cy="4290060"/>
          </a:xfrm>
        </p:spPr>
        <p:txBody>
          <a:bodyPr rtlCol="0">
            <a:normAutofit/>
          </a:bodyPr>
          <a:lstStyle>
            <a:lvl1pPr marL="0" indent="0">
              <a:buNone/>
              <a:defRPr sz="2710"/>
            </a:lvl1pPr>
            <a:lvl2pPr marL="386852" indent="0">
              <a:buNone/>
              <a:defRPr sz="2371"/>
            </a:lvl2pPr>
            <a:lvl3pPr marL="773702" indent="0">
              <a:buNone/>
              <a:defRPr sz="2033"/>
            </a:lvl3pPr>
            <a:lvl4pPr marL="1160554" indent="0">
              <a:buNone/>
              <a:defRPr sz="1694"/>
            </a:lvl4pPr>
            <a:lvl5pPr marL="1547407" indent="0">
              <a:buNone/>
              <a:defRPr sz="1694"/>
            </a:lvl5pPr>
            <a:lvl6pPr marL="1934257" indent="0">
              <a:buNone/>
              <a:defRPr sz="1694"/>
            </a:lvl6pPr>
            <a:lvl7pPr marL="2321108" indent="0">
              <a:buNone/>
              <a:defRPr sz="1694"/>
            </a:lvl7pPr>
            <a:lvl8pPr marL="2707962" indent="0">
              <a:buNone/>
              <a:defRPr sz="1694"/>
            </a:lvl8pPr>
            <a:lvl9pPr marL="3094811" indent="0">
              <a:buNone/>
              <a:defRPr sz="1694"/>
            </a:lvl9pPr>
          </a:lstStyle>
          <a:p>
            <a:pPr lvl="0"/>
            <a:endParaRPr lang="ru-RU" noProof="0" dirty="0"/>
          </a:p>
        </p:txBody>
      </p:sp>
      <p:sp>
        <p:nvSpPr>
          <p:cNvPr id="4" name="Текст 3"/>
          <p:cNvSpPr>
            <a:spLocks noGrp="1"/>
          </p:cNvSpPr>
          <p:nvPr>
            <p:ph type="body" sz="half" idx="2"/>
          </p:nvPr>
        </p:nvSpPr>
        <p:spPr>
          <a:xfrm>
            <a:off x="2491467" y="5595947"/>
            <a:ext cx="7626668" cy="839144"/>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smtClean="0"/>
              <a:t>Образец текста</a:t>
            </a:r>
          </a:p>
        </p:txBody>
      </p:sp>
      <p:sp>
        <p:nvSpPr>
          <p:cNvPr id="5" name="Дата 4"/>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ижний колонтитул 5"/>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7" name="Номер слайда 6"/>
          <p:cNvSpPr>
            <a:spLocks noGrp="1"/>
          </p:cNvSpPr>
          <p:nvPr>
            <p:ph type="sldNum" sz="quarter" idx="12"/>
          </p:nvPr>
        </p:nvSpPr>
        <p:spPr/>
        <p:txBody>
          <a:bodyPr/>
          <a:lstStyle>
            <a:lvl1pPr>
              <a:defRPr/>
            </a:lvl1pPr>
          </a:lstStyle>
          <a:p>
            <a:pPr>
              <a:defRPr/>
            </a:pPr>
            <a:fld id="{9BDCF089-5041-4AE8-A9B4-CD36512A1027}" type="slidenum">
              <a:rPr lang="ru-RU" altLang="ru-RU"/>
              <a:pPr>
                <a:defRPr/>
              </a:pPr>
              <a:t>‹#›</a:t>
            </a:fld>
            <a:endParaRPr lang="ru-RU" altLang="ru-RU" dirty="0"/>
          </a:p>
        </p:txBody>
      </p:sp>
    </p:spTree>
    <p:extLst>
      <p:ext uri="{BB962C8B-B14F-4D97-AF65-F5344CB8AC3E}">
        <p14:creationId xmlns:p14="http://schemas.microsoft.com/office/powerpoint/2010/main" xmlns="" val="979940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0F1FAF68-E4FF-4787-BD32-A9A403FB592D}" type="slidenum">
              <a:rPr lang="ru-RU" altLang="ru-RU"/>
              <a:pPr>
                <a:defRPr/>
              </a:pPr>
              <a:t>‹#›</a:t>
            </a:fld>
            <a:endParaRPr lang="ru-RU" altLang="ru-RU" dirty="0"/>
          </a:p>
        </p:txBody>
      </p:sp>
    </p:spTree>
    <p:extLst>
      <p:ext uri="{BB962C8B-B14F-4D97-AF65-F5344CB8AC3E}">
        <p14:creationId xmlns:p14="http://schemas.microsoft.com/office/powerpoint/2010/main" xmlns="" val="415744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5556" y="286343"/>
            <a:ext cx="2860001" cy="6100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5556" y="286343"/>
            <a:ext cx="8368150" cy="6100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35556" y="6627085"/>
            <a:ext cx="296592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5" name="Нижний колонтитул 4"/>
          <p:cNvSpPr>
            <a:spLocks noGrp="1"/>
          </p:cNvSpPr>
          <p:nvPr>
            <p:ph type="ftr" sz="quarter" idx="11"/>
          </p:nvPr>
        </p:nvSpPr>
        <p:spPr>
          <a:xfrm>
            <a:off x="4342965" y="6627085"/>
            <a:ext cx="4025186"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dirty="0"/>
          </a:p>
        </p:txBody>
      </p:sp>
      <p:sp>
        <p:nvSpPr>
          <p:cNvPr id="6" name="Номер слайда 5"/>
          <p:cNvSpPr>
            <a:spLocks noGrp="1"/>
          </p:cNvSpPr>
          <p:nvPr>
            <p:ph type="sldNum" sz="quarter" idx="12"/>
          </p:nvPr>
        </p:nvSpPr>
        <p:spPr/>
        <p:txBody>
          <a:bodyPr/>
          <a:lstStyle>
            <a:lvl1pPr>
              <a:defRPr/>
            </a:lvl1pPr>
          </a:lstStyle>
          <a:p>
            <a:pPr>
              <a:defRPr/>
            </a:pPr>
            <a:fld id="{0A351744-9EE3-4F3E-9248-A1AAD2CE6670}" type="slidenum">
              <a:rPr lang="ru-RU" altLang="ru-RU"/>
              <a:pPr>
                <a:defRPr/>
              </a:pPr>
              <a:t>‹#›</a:t>
            </a:fld>
            <a:endParaRPr lang="ru-RU" altLang="ru-RU" dirty="0"/>
          </a:p>
        </p:txBody>
      </p:sp>
    </p:spTree>
    <p:extLst>
      <p:ext uri="{BB962C8B-B14F-4D97-AF65-F5344CB8AC3E}">
        <p14:creationId xmlns:p14="http://schemas.microsoft.com/office/powerpoint/2010/main" xmlns="" val="3408022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656"/>
            <a:ext cx="12711113" cy="714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873901"/>
            <a:ext cx="940093" cy="1800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a:spLocks noChangeArrowheads="1"/>
          </p:cNvSpPr>
          <p:nvPr userDrawn="1"/>
        </p:nvSpPr>
        <p:spPr bwMode="auto">
          <a:xfrm>
            <a:off x="3174468" y="2573706"/>
            <a:ext cx="5804412" cy="120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dirty="0" smtClean="0">
                <a:solidFill>
                  <a:srgbClr val="FFFFFF"/>
                </a:solidFill>
              </a:rPr>
              <a:t>ФЕДЕРАЛЬНАЯ НАЛОГОВАЯ </a:t>
            </a:r>
            <a:br>
              <a:rPr lang="ru-RU" altLang="ru-RU" sz="2033" b="1" dirty="0" smtClean="0">
                <a:solidFill>
                  <a:srgbClr val="FFFFFF"/>
                </a:solidFill>
              </a:rPr>
            </a:br>
            <a:r>
              <a:rPr lang="ru-RU" altLang="ru-RU" sz="2033" b="1" dirty="0" smtClean="0">
                <a:solidFill>
                  <a:srgbClr val="FFFFFF"/>
                </a:solidFill>
              </a:rPr>
              <a:t>СЛУЖБА</a:t>
            </a:r>
          </a:p>
        </p:txBody>
      </p:sp>
      <p:sp>
        <p:nvSpPr>
          <p:cNvPr id="10" name="Текст 9"/>
          <p:cNvSpPr>
            <a:spLocks noGrp="1"/>
          </p:cNvSpPr>
          <p:nvPr>
            <p:ph type="body" sz="quarter" idx="10"/>
          </p:nvPr>
        </p:nvSpPr>
        <p:spPr>
          <a:xfrm>
            <a:off x="639343" y="4125432"/>
            <a:ext cx="11415030" cy="1271129"/>
          </a:xfrm>
        </p:spPr>
        <p:txBody>
          <a:bodyPr anchor="ctr"/>
          <a:lstStyle>
            <a:lvl1pPr marL="0" indent="0" algn="ctr">
              <a:buNone/>
              <a:defRPr>
                <a:solidFill>
                  <a:schemeClr val="bg1"/>
                </a:solidFill>
              </a:defRPr>
            </a:lvl1pPr>
          </a:lstStyle>
          <a:p>
            <a:pPr lvl="0"/>
            <a:r>
              <a:rPr lang="ru-RU" smtClean="0"/>
              <a:t>Образец текста</a:t>
            </a:r>
          </a:p>
        </p:txBody>
      </p:sp>
    </p:spTree>
    <p:extLst>
      <p:ext uri="{BB962C8B-B14F-4D97-AF65-F5344CB8AC3E}">
        <p14:creationId xmlns:p14="http://schemas.microsoft.com/office/powerpoint/2010/main" xmlns="" val="3106026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3335" y="2221172"/>
            <a:ext cx="10804446" cy="1532638"/>
          </a:xfrm>
        </p:spPr>
        <p:txBody>
          <a:bodyPr/>
          <a:lstStyle/>
          <a:p>
            <a:r>
              <a:rPr lang="ru-RU"/>
              <a:t>Образец заголовка</a:t>
            </a:r>
          </a:p>
        </p:txBody>
      </p:sp>
      <p:sp>
        <p:nvSpPr>
          <p:cNvPr id="3" name="Подзаголовок 2"/>
          <p:cNvSpPr>
            <a:spLocks noGrp="1"/>
          </p:cNvSpPr>
          <p:nvPr>
            <p:ph type="subTitle" idx="1"/>
          </p:nvPr>
        </p:nvSpPr>
        <p:spPr>
          <a:xfrm>
            <a:off x="1906667" y="4051727"/>
            <a:ext cx="8897779" cy="1827248"/>
          </a:xfrm>
        </p:spPr>
        <p:txBody>
          <a:bodyPr/>
          <a:lstStyle>
            <a:lvl1pPr marL="0" indent="0" algn="ctr">
              <a:buNone/>
              <a:defRPr>
                <a:solidFill>
                  <a:schemeClr val="tx1">
                    <a:tint val="75000"/>
                  </a:schemeClr>
                </a:solidFill>
              </a:defRPr>
            </a:lvl1pPr>
            <a:lvl2pPr marL="386862" indent="0" algn="ctr">
              <a:buNone/>
              <a:defRPr>
                <a:solidFill>
                  <a:schemeClr val="tx1">
                    <a:tint val="75000"/>
                  </a:schemeClr>
                </a:solidFill>
              </a:defRPr>
            </a:lvl2pPr>
            <a:lvl3pPr marL="773722" indent="0" algn="ctr">
              <a:buNone/>
              <a:defRPr>
                <a:solidFill>
                  <a:schemeClr val="tx1">
                    <a:tint val="75000"/>
                  </a:schemeClr>
                </a:solidFill>
              </a:defRPr>
            </a:lvl3pPr>
            <a:lvl4pPr marL="1160584" indent="0" algn="ctr">
              <a:buNone/>
              <a:defRPr>
                <a:solidFill>
                  <a:schemeClr val="tx1">
                    <a:tint val="75000"/>
                  </a:schemeClr>
                </a:solidFill>
              </a:defRPr>
            </a:lvl4pPr>
            <a:lvl5pPr marL="1547446" indent="0" algn="ctr">
              <a:buNone/>
              <a:defRPr>
                <a:solidFill>
                  <a:schemeClr val="tx1">
                    <a:tint val="75000"/>
                  </a:schemeClr>
                </a:solidFill>
              </a:defRPr>
            </a:lvl5pPr>
            <a:lvl6pPr marL="1934305" indent="0" algn="ctr">
              <a:buNone/>
              <a:defRPr>
                <a:solidFill>
                  <a:schemeClr val="tx1">
                    <a:tint val="75000"/>
                  </a:schemeClr>
                </a:solidFill>
              </a:defRPr>
            </a:lvl6pPr>
            <a:lvl7pPr marL="2321167" indent="0" algn="ctr">
              <a:buNone/>
              <a:defRPr>
                <a:solidFill>
                  <a:schemeClr val="tx1">
                    <a:tint val="75000"/>
                  </a:schemeClr>
                </a:solidFill>
              </a:defRPr>
            </a:lvl7pPr>
            <a:lvl8pPr marL="2708029" indent="0" algn="ctr">
              <a:buNone/>
              <a:defRPr>
                <a:solidFill>
                  <a:schemeClr val="tx1">
                    <a:tint val="75000"/>
                  </a:schemeClr>
                </a:solidFill>
              </a:defRPr>
            </a:lvl8pPr>
            <a:lvl9pPr marL="309488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5" name="Нижний колонтитул 4"/>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4050884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11981319" y="5158096"/>
            <a:ext cx="602453"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6" name="Прямоугольник 5"/>
          <p:cNvSpPr/>
          <p:nvPr userDrawn="1"/>
        </p:nvSpPr>
        <p:spPr>
          <a:xfrm>
            <a:off x="11981319" y="6493223"/>
            <a:ext cx="602453"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2" name="Заголовок 1"/>
          <p:cNvSpPr>
            <a:spLocks noGrp="1"/>
          </p:cNvSpPr>
          <p:nvPr>
            <p:ph type="title"/>
          </p:nvPr>
        </p:nvSpPr>
        <p:spPr>
          <a:xfrm>
            <a:off x="796653" y="115567"/>
            <a:ext cx="10013624"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796653" y="1422026"/>
            <a:ext cx="11790880" cy="5024005"/>
          </a:xfrm>
        </p:spPr>
        <p:txBody>
          <a:bodyPr lIns="0" tIns="0" rIns="0" bIns="0"/>
          <a:lstStyle>
            <a:lvl1pPr marL="149104" indent="-149104">
              <a:buClr>
                <a:srgbClr val="C00000"/>
              </a:buClr>
              <a:buFont typeface="Arial" pitchFamily="34" charset="0"/>
              <a:buChar char="•"/>
              <a:defRPr sz="2371" b="1">
                <a:solidFill>
                  <a:srgbClr val="104E72"/>
                </a:solidFill>
                <a:latin typeface="Arial" pitchFamily="34" charset="0"/>
                <a:cs typeface="Arial" pitchFamily="34" charset="0"/>
              </a:defRPr>
            </a:lvl1pPr>
            <a:lvl2pPr marL="304920" indent="-155819">
              <a:buClr>
                <a:srgbClr val="2685C5"/>
              </a:buClr>
              <a:buFont typeface="Arial" pitchFamily="34" charset="0"/>
              <a:buChar char="•"/>
              <a:defRPr>
                <a:solidFill>
                  <a:srgbClr val="104E72"/>
                </a:solidFill>
                <a:latin typeface="Arial" pitchFamily="34" charset="0"/>
                <a:cs typeface="Arial" pitchFamily="34" charset="0"/>
              </a:defRPr>
            </a:lvl2pPr>
            <a:lvl3pPr marL="454025" indent="-149104">
              <a:buClr>
                <a:srgbClr val="C00000"/>
              </a:buClr>
              <a:buFont typeface="Arial" pitchFamily="34" charset="0"/>
              <a:buChar char="•"/>
              <a:defRPr>
                <a:solidFill>
                  <a:srgbClr val="104E72"/>
                </a:solidFill>
                <a:latin typeface="Arial" pitchFamily="34" charset="0"/>
                <a:cs typeface="Arial" pitchFamily="34" charset="0"/>
              </a:defRPr>
            </a:lvl3pPr>
            <a:lvl4pPr marL="609845" indent="-155819">
              <a:buClr>
                <a:srgbClr val="2685C5"/>
              </a:buClr>
              <a:buFont typeface="Arial" pitchFamily="34" charset="0"/>
              <a:buChar char="•"/>
              <a:defRPr>
                <a:solidFill>
                  <a:srgbClr val="104E72"/>
                </a:solidFill>
                <a:latin typeface="Arial" pitchFamily="34" charset="0"/>
                <a:cs typeface="Arial" pitchFamily="34" charset="0"/>
              </a:defRPr>
            </a:lvl4pPr>
            <a:lvl5pPr marL="758947" indent="-14910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11956851" y="6508164"/>
            <a:ext cx="657153" cy="380677"/>
          </a:xfrm>
        </p:spPr>
        <p:txBody>
          <a:bodyPr lIns="0" rIns="0"/>
          <a:lstStyle>
            <a:lvl1pPr algn="ctr">
              <a:defRPr sz="1807"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1" y="2"/>
            <a:ext cx="401635"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Tree>
    <p:extLst>
      <p:ext uri="{BB962C8B-B14F-4D97-AF65-F5344CB8AC3E}">
        <p14:creationId xmlns:p14="http://schemas.microsoft.com/office/powerpoint/2010/main" xmlns="" val="18095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091" y="4594609"/>
            <a:ext cx="10804446" cy="1420089"/>
          </a:xfrm>
        </p:spPr>
        <p:txBody>
          <a:bodyPr anchor="t"/>
          <a:lstStyle>
            <a:lvl1pPr algn="l">
              <a:defRPr sz="4170" b="1" cap="all"/>
            </a:lvl1pPr>
          </a:lstStyle>
          <a:p>
            <a:r>
              <a:rPr lang="ru-RU" smtClean="0"/>
              <a:t>Образец заголовка</a:t>
            </a:r>
            <a:endParaRPr lang="ru-RU"/>
          </a:p>
        </p:txBody>
      </p:sp>
      <p:sp>
        <p:nvSpPr>
          <p:cNvPr id="3" name="Текст 2"/>
          <p:cNvSpPr>
            <a:spLocks noGrp="1"/>
          </p:cNvSpPr>
          <p:nvPr>
            <p:ph type="body" idx="1"/>
          </p:nvPr>
        </p:nvSpPr>
        <p:spPr>
          <a:xfrm>
            <a:off x="1004091" y="3030518"/>
            <a:ext cx="10804446" cy="1564084"/>
          </a:xfrm>
        </p:spPr>
        <p:txBody>
          <a:bodyPr anchor="b"/>
          <a:lstStyle>
            <a:lvl1pPr marL="0" indent="0">
              <a:buNone/>
              <a:defRPr sz="2085">
                <a:solidFill>
                  <a:schemeClr val="tx1">
                    <a:tint val="75000"/>
                  </a:schemeClr>
                </a:solidFill>
              </a:defRPr>
            </a:lvl1pPr>
            <a:lvl2pPr marL="476245" indent="0">
              <a:buNone/>
              <a:defRPr sz="1877">
                <a:solidFill>
                  <a:schemeClr val="tx1">
                    <a:tint val="75000"/>
                  </a:schemeClr>
                </a:solidFill>
              </a:defRPr>
            </a:lvl2pPr>
            <a:lvl3pPr marL="952488" indent="0">
              <a:buNone/>
              <a:defRPr sz="1668">
                <a:solidFill>
                  <a:schemeClr val="tx1">
                    <a:tint val="75000"/>
                  </a:schemeClr>
                </a:solidFill>
              </a:defRPr>
            </a:lvl3pPr>
            <a:lvl4pPr marL="1428733" indent="0">
              <a:buNone/>
              <a:defRPr sz="1460">
                <a:solidFill>
                  <a:schemeClr val="tx1">
                    <a:tint val="75000"/>
                  </a:schemeClr>
                </a:solidFill>
              </a:defRPr>
            </a:lvl4pPr>
            <a:lvl5pPr marL="1904978" indent="0">
              <a:buNone/>
              <a:defRPr sz="1460">
                <a:solidFill>
                  <a:schemeClr val="tx1">
                    <a:tint val="75000"/>
                  </a:schemeClr>
                </a:solidFill>
              </a:defRPr>
            </a:lvl5pPr>
            <a:lvl6pPr marL="2381221" indent="0">
              <a:buNone/>
              <a:defRPr sz="1460">
                <a:solidFill>
                  <a:schemeClr val="tx1">
                    <a:tint val="75000"/>
                  </a:schemeClr>
                </a:solidFill>
              </a:defRPr>
            </a:lvl6pPr>
            <a:lvl7pPr marL="2857465" indent="0">
              <a:buNone/>
              <a:defRPr sz="1460">
                <a:solidFill>
                  <a:schemeClr val="tx1">
                    <a:tint val="75000"/>
                  </a:schemeClr>
                </a:solidFill>
              </a:defRPr>
            </a:lvl7pPr>
            <a:lvl8pPr marL="3333712" indent="0">
              <a:buNone/>
              <a:defRPr sz="1460">
                <a:solidFill>
                  <a:schemeClr val="tx1">
                    <a:tint val="75000"/>
                  </a:schemeClr>
                </a:solidFill>
              </a:defRPr>
            </a:lvl8pPr>
            <a:lvl9pPr marL="3809954" indent="0">
              <a:buNone/>
              <a:defRPr sz="146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475629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091" y="4594608"/>
            <a:ext cx="10804446"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1004091" y="3030518"/>
            <a:ext cx="10804446" cy="1564084"/>
          </a:xfrm>
        </p:spPr>
        <p:txBody>
          <a:bodyPr anchor="b"/>
          <a:lstStyle>
            <a:lvl1pPr marL="0" indent="0">
              <a:buNone/>
              <a:defRPr sz="1694">
                <a:solidFill>
                  <a:schemeClr val="tx1">
                    <a:tint val="75000"/>
                  </a:schemeClr>
                </a:solidFill>
              </a:defRPr>
            </a:lvl1pPr>
            <a:lvl2pPr marL="386862" indent="0">
              <a:buNone/>
              <a:defRPr sz="1524">
                <a:solidFill>
                  <a:schemeClr val="tx1">
                    <a:tint val="75000"/>
                  </a:schemeClr>
                </a:solidFill>
              </a:defRPr>
            </a:lvl2pPr>
            <a:lvl3pPr marL="773722" indent="0">
              <a:buNone/>
              <a:defRPr sz="1355">
                <a:solidFill>
                  <a:schemeClr val="tx1">
                    <a:tint val="75000"/>
                  </a:schemeClr>
                </a:solidFill>
              </a:defRPr>
            </a:lvl3pPr>
            <a:lvl4pPr marL="1160584" indent="0">
              <a:buNone/>
              <a:defRPr sz="1186">
                <a:solidFill>
                  <a:schemeClr val="tx1">
                    <a:tint val="75000"/>
                  </a:schemeClr>
                </a:solidFill>
              </a:defRPr>
            </a:lvl4pPr>
            <a:lvl5pPr marL="1547446" indent="0">
              <a:buNone/>
              <a:defRPr sz="1186">
                <a:solidFill>
                  <a:schemeClr val="tx1">
                    <a:tint val="75000"/>
                  </a:schemeClr>
                </a:solidFill>
              </a:defRPr>
            </a:lvl5pPr>
            <a:lvl6pPr marL="1934305" indent="0">
              <a:buNone/>
              <a:defRPr sz="1186">
                <a:solidFill>
                  <a:schemeClr val="tx1">
                    <a:tint val="75000"/>
                  </a:schemeClr>
                </a:solidFill>
              </a:defRPr>
            </a:lvl6pPr>
            <a:lvl7pPr marL="2321167" indent="0">
              <a:buNone/>
              <a:defRPr sz="1186">
                <a:solidFill>
                  <a:schemeClr val="tx1">
                    <a:tint val="75000"/>
                  </a:schemeClr>
                </a:solidFill>
              </a:defRPr>
            </a:lvl7pPr>
            <a:lvl8pPr marL="2708029" indent="0">
              <a:buNone/>
              <a:defRPr sz="1186">
                <a:solidFill>
                  <a:schemeClr val="tx1">
                    <a:tint val="75000"/>
                  </a:schemeClr>
                </a:solidFill>
              </a:defRPr>
            </a:lvl8pPr>
            <a:lvl9pPr marL="3094889"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5" name="Нижний колонтитул 4"/>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43010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35556"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461482" y="1668358"/>
            <a:ext cx="5614076"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ижний колонтитул 5"/>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389688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35556" y="1600498"/>
            <a:ext cx="5616283"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4" name="Объект 3"/>
          <p:cNvSpPr>
            <a:spLocks noGrp="1"/>
          </p:cNvSpPr>
          <p:nvPr>
            <p:ph sz="half" idx="2"/>
          </p:nvPr>
        </p:nvSpPr>
        <p:spPr>
          <a:xfrm>
            <a:off x="635556" y="2267508"/>
            <a:ext cx="5616283"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457078" y="1600498"/>
            <a:ext cx="5618489"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6" name="Объект 5"/>
          <p:cNvSpPr>
            <a:spLocks noGrp="1"/>
          </p:cNvSpPr>
          <p:nvPr>
            <p:ph sz="quarter" idx="4"/>
          </p:nvPr>
        </p:nvSpPr>
        <p:spPr>
          <a:xfrm>
            <a:off x="6457078" y="2267508"/>
            <a:ext cx="5618489"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8" name="Нижний колонтитул 7"/>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603091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4" name="Нижний колонтитул 3"/>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57573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3" name="Нижний колонтитул 2"/>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946061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565" y="284680"/>
            <a:ext cx="4181869" cy="1211545"/>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969692" y="284682"/>
            <a:ext cx="7105866" cy="6102413"/>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5565" y="1496228"/>
            <a:ext cx="4181869" cy="4890867"/>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ижний колонтитул 5"/>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852166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467" y="5005070"/>
            <a:ext cx="7626668"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491467" y="638874"/>
            <a:ext cx="7626668" cy="4290060"/>
          </a:xfrm>
        </p:spPr>
        <p:txBody>
          <a:bodyPr rtlCol="0">
            <a:normAutofit/>
          </a:bodyPr>
          <a:lstStyle>
            <a:lvl1pPr marL="0" indent="0">
              <a:buNone/>
              <a:defRPr sz="2710"/>
            </a:lvl1pPr>
            <a:lvl2pPr marL="386862" indent="0">
              <a:buNone/>
              <a:defRPr sz="2371"/>
            </a:lvl2pPr>
            <a:lvl3pPr marL="773722" indent="0">
              <a:buNone/>
              <a:defRPr sz="2033"/>
            </a:lvl3pPr>
            <a:lvl4pPr marL="1160584" indent="0">
              <a:buNone/>
              <a:defRPr sz="1694"/>
            </a:lvl4pPr>
            <a:lvl5pPr marL="1547446" indent="0">
              <a:buNone/>
              <a:defRPr sz="1694"/>
            </a:lvl5pPr>
            <a:lvl6pPr marL="1934305" indent="0">
              <a:buNone/>
              <a:defRPr sz="1694"/>
            </a:lvl6pPr>
            <a:lvl7pPr marL="2321167" indent="0">
              <a:buNone/>
              <a:defRPr sz="1694"/>
            </a:lvl7pPr>
            <a:lvl8pPr marL="2708029" indent="0">
              <a:buNone/>
              <a:defRPr sz="1694"/>
            </a:lvl8pPr>
            <a:lvl9pPr marL="3094889" indent="0">
              <a:buNone/>
              <a:defRPr sz="1694"/>
            </a:lvl9pPr>
          </a:lstStyle>
          <a:p>
            <a:pPr lvl="0"/>
            <a:endParaRPr lang="ru-RU" noProof="0" dirty="0"/>
          </a:p>
        </p:txBody>
      </p:sp>
      <p:sp>
        <p:nvSpPr>
          <p:cNvPr id="4" name="Текст 3"/>
          <p:cNvSpPr>
            <a:spLocks noGrp="1"/>
          </p:cNvSpPr>
          <p:nvPr>
            <p:ph type="body" sz="half" idx="2"/>
          </p:nvPr>
        </p:nvSpPr>
        <p:spPr>
          <a:xfrm>
            <a:off x="2491467" y="5595947"/>
            <a:ext cx="7626668" cy="839144"/>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ижний колонтитул 5"/>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516131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5" name="Нижний колонтитул 4"/>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741131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5556" y="286343"/>
            <a:ext cx="2860001"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35556" y="286343"/>
            <a:ext cx="8368150"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35557" y="6627091"/>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5" name="Нижний колонтитул 4"/>
          <p:cNvSpPr>
            <a:spLocks noGrp="1"/>
          </p:cNvSpPr>
          <p:nvPr>
            <p:ph type="ftr" sz="quarter" idx="11"/>
          </p:nvPr>
        </p:nvSpPr>
        <p:spPr>
          <a:xfrm>
            <a:off x="4342968" y="6627091"/>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dirty="0">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299393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639343" y="4125433"/>
            <a:ext cx="11415030"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print"/>
          <a:stretch>
            <a:fillRect/>
          </a:stretch>
        </p:blipFill>
        <p:spPr bwMode="auto">
          <a:xfrm>
            <a:off x="0" y="1625"/>
            <a:ext cx="12711113"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71" y="873901"/>
            <a:ext cx="940093" cy="1800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userDrawn="1"/>
        </p:nvSpPr>
        <p:spPr>
          <a:xfrm>
            <a:off x="3173711" y="2574050"/>
            <a:ext cx="5805720" cy="1201200"/>
          </a:xfrm>
          <a:prstGeom prst="rect">
            <a:avLst/>
          </a:prstGeom>
        </p:spPr>
        <p:txBody>
          <a:bodyPr vert="horz" wrap="square" lIns="117779" tIns="58889" rIns="117779" bIns="58889" rtlCol="0" anchor="ctr">
            <a:noAutofit/>
          </a:bodyPr>
          <a:lstStyle/>
          <a:p>
            <a:pPr algn="ctr" defTabSz="1177819">
              <a:spcBef>
                <a:spcPct val="0"/>
              </a:spcBef>
            </a:pPr>
            <a:r>
              <a:rPr lang="ru-RU" sz="2033" b="1" dirty="0">
                <a:solidFill>
                  <a:prstClr val="white"/>
                </a:solidFill>
              </a:rPr>
              <a:t>ФЕДЕРАЛЬНАЯ НАЛОГОВАЯ </a:t>
            </a:r>
            <a:br>
              <a:rPr lang="ru-RU" sz="2033" b="1" dirty="0">
                <a:solidFill>
                  <a:prstClr val="white"/>
                </a:solidFill>
              </a:rPr>
            </a:br>
            <a:r>
              <a:rPr lang="ru-RU" sz="2033" b="1" dirty="0">
                <a:solidFill>
                  <a:prstClr val="white"/>
                </a:solidFill>
              </a:rPr>
              <a:t>СЛУЖБА</a:t>
            </a:r>
          </a:p>
        </p:txBody>
      </p:sp>
    </p:spTree>
    <p:extLst>
      <p:ext uri="{BB962C8B-B14F-4D97-AF65-F5344CB8AC3E}">
        <p14:creationId xmlns:p14="http://schemas.microsoft.com/office/powerpoint/2010/main" xmlns="" val="108494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5556" y="1668361"/>
            <a:ext cx="5614076"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61482" y="1668361"/>
            <a:ext cx="5614076"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ижний колонтитул 5"/>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400377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88889" y="1170167"/>
            <a:ext cx="9533335" cy="2489294"/>
          </a:xfrm>
        </p:spPr>
        <p:txBody>
          <a:bodyPr anchor="b"/>
          <a:lstStyle>
            <a:lvl1pPr algn="ctr">
              <a:defRPr sz="6256"/>
            </a:lvl1pPr>
          </a:lstStyle>
          <a:p>
            <a:r>
              <a:rPr lang="ru-RU" smtClean="0"/>
              <a:t>Образец заголовка</a:t>
            </a:r>
            <a:endParaRPr lang="en-US" dirty="0"/>
          </a:p>
        </p:txBody>
      </p:sp>
      <p:sp>
        <p:nvSpPr>
          <p:cNvPr id="3" name="Subtitle 2"/>
          <p:cNvSpPr>
            <a:spLocks noGrp="1"/>
          </p:cNvSpPr>
          <p:nvPr>
            <p:ph type="subTitle" idx="1"/>
          </p:nvPr>
        </p:nvSpPr>
        <p:spPr>
          <a:xfrm>
            <a:off x="1588889" y="3755458"/>
            <a:ext cx="9533335" cy="1726285"/>
          </a:xfrm>
        </p:spPr>
        <p:txBody>
          <a:bodyPr/>
          <a:lstStyle>
            <a:lvl1pPr marL="0" indent="0" algn="ctr">
              <a:buNone/>
              <a:defRPr sz="2502"/>
            </a:lvl1pPr>
            <a:lvl2pPr marL="476677" indent="0" algn="ctr">
              <a:buNone/>
              <a:defRPr sz="2085"/>
            </a:lvl2pPr>
            <a:lvl3pPr marL="953353" indent="0" algn="ctr">
              <a:buNone/>
              <a:defRPr sz="1877"/>
            </a:lvl3pPr>
            <a:lvl4pPr marL="1430030" indent="0" algn="ctr">
              <a:buNone/>
              <a:defRPr sz="1668"/>
            </a:lvl4pPr>
            <a:lvl5pPr marL="1906707" indent="0" algn="ctr">
              <a:buNone/>
              <a:defRPr sz="1668"/>
            </a:lvl5pPr>
            <a:lvl6pPr marL="2383384" indent="0" algn="ctr">
              <a:buNone/>
              <a:defRPr sz="1668"/>
            </a:lvl6pPr>
            <a:lvl7pPr marL="2860060" indent="0" algn="ctr">
              <a:buNone/>
              <a:defRPr sz="1668"/>
            </a:lvl7pPr>
            <a:lvl8pPr marL="3336737" indent="0" algn="ctr">
              <a:buNone/>
              <a:defRPr sz="1668"/>
            </a:lvl8pPr>
            <a:lvl9pPr marL="3813414" indent="0" algn="ctr">
              <a:buNone/>
              <a:defRPr sz="1668"/>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3611707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1798280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7269" y="1782561"/>
            <a:ext cx="10963335" cy="2974242"/>
          </a:xfrm>
        </p:spPr>
        <p:txBody>
          <a:bodyPr anchor="b"/>
          <a:lstStyle>
            <a:lvl1pPr>
              <a:defRPr sz="6256"/>
            </a:lvl1pPr>
          </a:lstStyle>
          <a:p>
            <a:r>
              <a:rPr lang="ru-RU" smtClean="0"/>
              <a:t>Образец заголовка</a:t>
            </a:r>
            <a:endParaRPr lang="en-US" dirty="0"/>
          </a:p>
        </p:txBody>
      </p:sp>
      <p:sp>
        <p:nvSpPr>
          <p:cNvPr id="3" name="Text Placeholder 2"/>
          <p:cNvSpPr>
            <a:spLocks noGrp="1"/>
          </p:cNvSpPr>
          <p:nvPr>
            <p:ph type="body" idx="1"/>
          </p:nvPr>
        </p:nvSpPr>
        <p:spPr>
          <a:xfrm>
            <a:off x="867269" y="4784941"/>
            <a:ext cx="10963335" cy="1564084"/>
          </a:xfrm>
        </p:spPr>
        <p:txBody>
          <a:bodyPr/>
          <a:lstStyle>
            <a:lvl1pPr marL="0" indent="0">
              <a:buNone/>
              <a:defRPr sz="2502">
                <a:solidFill>
                  <a:schemeClr val="tx1">
                    <a:tint val="75000"/>
                  </a:schemeClr>
                </a:solidFill>
              </a:defRPr>
            </a:lvl1pPr>
            <a:lvl2pPr marL="476677" indent="0">
              <a:buNone/>
              <a:defRPr sz="2085">
                <a:solidFill>
                  <a:schemeClr val="tx1">
                    <a:tint val="75000"/>
                  </a:schemeClr>
                </a:solidFill>
              </a:defRPr>
            </a:lvl2pPr>
            <a:lvl3pPr marL="953353" indent="0">
              <a:buNone/>
              <a:defRPr sz="1877">
                <a:solidFill>
                  <a:schemeClr val="tx1">
                    <a:tint val="75000"/>
                  </a:schemeClr>
                </a:solidFill>
              </a:defRPr>
            </a:lvl3pPr>
            <a:lvl4pPr marL="1430030" indent="0">
              <a:buNone/>
              <a:defRPr sz="1668">
                <a:solidFill>
                  <a:schemeClr val="tx1">
                    <a:tint val="75000"/>
                  </a:schemeClr>
                </a:solidFill>
              </a:defRPr>
            </a:lvl4pPr>
            <a:lvl5pPr marL="1906707" indent="0">
              <a:buNone/>
              <a:defRPr sz="1668">
                <a:solidFill>
                  <a:schemeClr val="tx1">
                    <a:tint val="75000"/>
                  </a:schemeClr>
                </a:solidFill>
              </a:defRPr>
            </a:lvl5pPr>
            <a:lvl6pPr marL="2383384" indent="0">
              <a:buNone/>
              <a:defRPr sz="1668">
                <a:solidFill>
                  <a:schemeClr val="tx1">
                    <a:tint val="75000"/>
                  </a:schemeClr>
                </a:solidFill>
              </a:defRPr>
            </a:lvl6pPr>
            <a:lvl7pPr marL="2860060" indent="0">
              <a:buNone/>
              <a:defRPr sz="1668">
                <a:solidFill>
                  <a:schemeClr val="tx1">
                    <a:tint val="75000"/>
                  </a:schemeClr>
                </a:solidFill>
              </a:defRPr>
            </a:lvl7pPr>
            <a:lvl8pPr marL="3336737" indent="0">
              <a:buNone/>
              <a:defRPr sz="1668">
                <a:solidFill>
                  <a:schemeClr val="tx1">
                    <a:tint val="75000"/>
                  </a:schemeClr>
                </a:solidFill>
              </a:defRPr>
            </a:lvl8pPr>
            <a:lvl9pPr marL="3813414" indent="0">
              <a:buNone/>
              <a:defRPr sz="1668">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3869666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73889" y="1903383"/>
            <a:ext cx="5402223" cy="45366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35001" y="1903383"/>
            <a:ext cx="5402223" cy="45366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2585128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75545" y="380677"/>
            <a:ext cx="10963335" cy="138202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75545" y="1752768"/>
            <a:ext cx="5377396" cy="859005"/>
          </a:xfrm>
        </p:spPr>
        <p:txBody>
          <a:bodyPr anchor="b"/>
          <a:lstStyle>
            <a:lvl1pPr marL="0" indent="0">
              <a:buNone/>
              <a:defRPr sz="2502" b="1"/>
            </a:lvl1pPr>
            <a:lvl2pPr marL="476677" indent="0">
              <a:buNone/>
              <a:defRPr sz="2085" b="1"/>
            </a:lvl2pPr>
            <a:lvl3pPr marL="953353" indent="0">
              <a:buNone/>
              <a:defRPr sz="1877" b="1"/>
            </a:lvl3pPr>
            <a:lvl4pPr marL="1430030" indent="0">
              <a:buNone/>
              <a:defRPr sz="1668" b="1"/>
            </a:lvl4pPr>
            <a:lvl5pPr marL="1906707" indent="0">
              <a:buNone/>
              <a:defRPr sz="1668" b="1"/>
            </a:lvl5pPr>
            <a:lvl6pPr marL="2383384" indent="0">
              <a:buNone/>
              <a:defRPr sz="1668" b="1"/>
            </a:lvl6pPr>
            <a:lvl7pPr marL="2860060" indent="0">
              <a:buNone/>
              <a:defRPr sz="1668" b="1"/>
            </a:lvl7pPr>
            <a:lvl8pPr marL="3336737" indent="0">
              <a:buNone/>
              <a:defRPr sz="1668" b="1"/>
            </a:lvl8pPr>
            <a:lvl9pPr marL="3813414" indent="0">
              <a:buNone/>
              <a:defRPr sz="1668" b="1"/>
            </a:lvl9pPr>
          </a:lstStyle>
          <a:p>
            <a:pPr lvl="0"/>
            <a:r>
              <a:rPr lang="ru-RU" smtClean="0"/>
              <a:t>Образец текста</a:t>
            </a:r>
          </a:p>
        </p:txBody>
      </p:sp>
      <p:sp>
        <p:nvSpPr>
          <p:cNvPr id="4" name="Content Placeholder 3"/>
          <p:cNvSpPr>
            <a:spLocks noGrp="1"/>
          </p:cNvSpPr>
          <p:nvPr>
            <p:ph sz="half" idx="2"/>
          </p:nvPr>
        </p:nvSpPr>
        <p:spPr>
          <a:xfrm>
            <a:off x="875545" y="2611773"/>
            <a:ext cx="5377396" cy="384152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35001" y="1752768"/>
            <a:ext cx="5403879" cy="859005"/>
          </a:xfrm>
        </p:spPr>
        <p:txBody>
          <a:bodyPr anchor="b"/>
          <a:lstStyle>
            <a:lvl1pPr marL="0" indent="0">
              <a:buNone/>
              <a:defRPr sz="2502" b="1"/>
            </a:lvl1pPr>
            <a:lvl2pPr marL="476677" indent="0">
              <a:buNone/>
              <a:defRPr sz="2085" b="1"/>
            </a:lvl2pPr>
            <a:lvl3pPr marL="953353" indent="0">
              <a:buNone/>
              <a:defRPr sz="1877" b="1"/>
            </a:lvl3pPr>
            <a:lvl4pPr marL="1430030" indent="0">
              <a:buNone/>
              <a:defRPr sz="1668" b="1"/>
            </a:lvl4pPr>
            <a:lvl5pPr marL="1906707" indent="0">
              <a:buNone/>
              <a:defRPr sz="1668" b="1"/>
            </a:lvl5pPr>
            <a:lvl6pPr marL="2383384" indent="0">
              <a:buNone/>
              <a:defRPr sz="1668" b="1"/>
            </a:lvl6pPr>
            <a:lvl7pPr marL="2860060" indent="0">
              <a:buNone/>
              <a:defRPr sz="1668" b="1"/>
            </a:lvl7pPr>
            <a:lvl8pPr marL="3336737" indent="0">
              <a:buNone/>
              <a:defRPr sz="1668" b="1"/>
            </a:lvl8pPr>
            <a:lvl9pPr marL="3813414" indent="0">
              <a:buNone/>
              <a:defRPr sz="1668" b="1"/>
            </a:lvl9pPr>
          </a:lstStyle>
          <a:p>
            <a:pPr lvl="0"/>
            <a:r>
              <a:rPr lang="ru-RU" smtClean="0"/>
              <a:t>Образец текста</a:t>
            </a:r>
          </a:p>
        </p:txBody>
      </p:sp>
      <p:sp>
        <p:nvSpPr>
          <p:cNvPr id="6" name="Content Placeholder 5"/>
          <p:cNvSpPr>
            <a:spLocks noGrp="1"/>
          </p:cNvSpPr>
          <p:nvPr>
            <p:ph sz="quarter" idx="4"/>
          </p:nvPr>
        </p:nvSpPr>
        <p:spPr>
          <a:xfrm>
            <a:off x="6435001" y="2611773"/>
            <a:ext cx="5403879" cy="384152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1784731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3328456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1476600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75545" y="476673"/>
            <a:ext cx="4099664" cy="1668357"/>
          </a:xfrm>
        </p:spPr>
        <p:txBody>
          <a:bodyPr anchor="b"/>
          <a:lstStyle>
            <a:lvl1pPr>
              <a:defRPr sz="3336"/>
            </a:lvl1pPr>
          </a:lstStyle>
          <a:p>
            <a:r>
              <a:rPr lang="ru-RU" smtClean="0"/>
              <a:t>Образец заголовка</a:t>
            </a:r>
            <a:endParaRPr lang="en-US" dirty="0"/>
          </a:p>
        </p:txBody>
      </p:sp>
      <p:sp>
        <p:nvSpPr>
          <p:cNvPr id="3" name="Content Placeholder 2"/>
          <p:cNvSpPr>
            <a:spLocks noGrp="1"/>
          </p:cNvSpPr>
          <p:nvPr>
            <p:ph idx="1"/>
          </p:nvPr>
        </p:nvSpPr>
        <p:spPr>
          <a:xfrm>
            <a:off x="5403879" y="1029483"/>
            <a:ext cx="6435001" cy="5081205"/>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75545" y="2145030"/>
            <a:ext cx="4099664" cy="3973933"/>
          </a:xfrm>
        </p:spPr>
        <p:txBody>
          <a:bodyPr/>
          <a:lstStyle>
            <a:lvl1pPr marL="0" indent="0">
              <a:buNone/>
              <a:defRPr sz="1668"/>
            </a:lvl1pPr>
            <a:lvl2pPr marL="476677" indent="0">
              <a:buNone/>
              <a:defRPr sz="1460"/>
            </a:lvl2pPr>
            <a:lvl3pPr marL="953353" indent="0">
              <a:buNone/>
              <a:defRPr sz="1251"/>
            </a:lvl3pPr>
            <a:lvl4pPr marL="1430030" indent="0">
              <a:buNone/>
              <a:defRPr sz="1043"/>
            </a:lvl4pPr>
            <a:lvl5pPr marL="1906707" indent="0">
              <a:buNone/>
              <a:defRPr sz="1043"/>
            </a:lvl5pPr>
            <a:lvl6pPr marL="2383384" indent="0">
              <a:buNone/>
              <a:defRPr sz="1043"/>
            </a:lvl6pPr>
            <a:lvl7pPr marL="2860060" indent="0">
              <a:buNone/>
              <a:defRPr sz="1043"/>
            </a:lvl7pPr>
            <a:lvl8pPr marL="3336737" indent="0">
              <a:buNone/>
              <a:defRPr sz="1043"/>
            </a:lvl8pPr>
            <a:lvl9pPr marL="3813414" indent="0">
              <a:buNone/>
              <a:defRPr sz="1043"/>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142881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75545" y="476673"/>
            <a:ext cx="4099664" cy="1668357"/>
          </a:xfrm>
        </p:spPr>
        <p:txBody>
          <a:bodyPr anchor="b"/>
          <a:lstStyle>
            <a:lvl1pPr>
              <a:defRPr sz="3336"/>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03879" y="1029483"/>
            <a:ext cx="6435001" cy="5081205"/>
          </a:xfrm>
        </p:spPr>
        <p:txBody>
          <a:bodyPr anchor="t"/>
          <a:lstStyle>
            <a:lvl1pPr marL="0" indent="0">
              <a:buNone/>
              <a:defRPr sz="3336"/>
            </a:lvl1pPr>
            <a:lvl2pPr marL="476677" indent="0">
              <a:buNone/>
              <a:defRPr sz="2919"/>
            </a:lvl2pPr>
            <a:lvl3pPr marL="953353" indent="0">
              <a:buNone/>
              <a:defRPr sz="2502"/>
            </a:lvl3pPr>
            <a:lvl4pPr marL="1430030" indent="0">
              <a:buNone/>
              <a:defRPr sz="2085"/>
            </a:lvl4pPr>
            <a:lvl5pPr marL="1906707" indent="0">
              <a:buNone/>
              <a:defRPr sz="2085"/>
            </a:lvl5pPr>
            <a:lvl6pPr marL="2383384" indent="0">
              <a:buNone/>
              <a:defRPr sz="2085"/>
            </a:lvl6pPr>
            <a:lvl7pPr marL="2860060" indent="0">
              <a:buNone/>
              <a:defRPr sz="2085"/>
            </a:lvl7pPr>
            <a:lvl8pPr marL="3336737" indent="0">
              <a:buNone/>
              <a:defRPr sz="2085"/>
            </a:lvl8pPr>
            <a:lvl9pPr marL="3813414" indent="0">
              <a:buNone/>
              <a:defRPr sz="2085"/>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5545" y="2145030"/>
            <a:ext cx="4099664" cy="3973933"/>
          </a:xfrm>
        </p:spPr>
        <p:txBody>
          <a:bodyPr/>
          <a:lstStyle>
            <a:lvl1pPr marL="0" indent="0">
              <a:buNone/>
              <a:defRPr sz="1668"/>
            </a:lvl1pPr>
            <a:lvl2pPr marL="476677" indent="0">
              <a:buNone/>
              <a:defRPr sz="1460"/>
            </a:lvl2pPr>
            <a:lvl3pPr marL="953353" indent="0">
              <a:buNone/>
              <a:defRPr sz="1251"/>
            </a:lvl3pPr>
            <a:lvl4pPr marL="1430030" indent="0">
              <a:buNone/>
              <a:defRPr sz="1043"/>
            </a:lvl4pPr>
            <a:lvl5pPr marL="1906707" indent="0">
              <a:buNone/>
              <a:defRPr sz="1043"/>
            </a:lvl5pPr>
            <a:lvl6pPr marL="2383384" indent="0">
              <a:buNone/>
              <a:defRPr sz="1043"/>
            </a:lvl6pPr>
            <a:lvl7pPr marL="2860060" indent="0">
              <a:buNone/>
              <a:defRPr sz="1043"/>
            </a:lvl7pPr>
            <a:lvl8pPr marL="3336737" indent="0">
              <a:buNone/>
              <a:defRPr sz="1043"/>
            </a:lvl8pPr>
            <a:lvl9pPr marL="3813414" indent="0">
              <a:buNone/>
              <a:defRPr sz="1043"/>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6293424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106897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5556" y="1600499"/>
            <a:ext cx="5616283"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4" name="Объект 3"/>
          <p:cNvSpPr>
            <a:spLocks noGrp="1"/>
          </p:cNvSpPr>
          <p:nvPr>
            <p:ph sz="half" idx="2"/>
          </p:nvPr>
        </p:nvSpPr>
        <p:spPr>
          <a:xfrm>
            <a:off x="635556" y="2267508"/>
            <a:ext cx="5616283"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457079" y="1600499"/>
            <a:ext cx="5618489"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smtClean="0"/>
              <a:t>Образец текста</a:t>
            </a:r>
          </a:p>
        </p:txBody>
      </p:sp>
      <p:sp>
        <p:nvSpPr>
          <p:cNvPr id="6" name="Объект 5"/>
          <p:cNvSpPr>
            <a:spLocks noGrp="1"/>
          </p:cNvSpPr>
          <p:nvPr>
            <p:ph sz="quarter" idx="4"/>
          </p:nvPr>
        </p:nvSpPr>
        <p:spPr>
          <a:xfrm>
            <a:off x="6457079" y="2267508"/>
            <a:ext cx="5618489"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8" name="Нижний колонтитул 7"/>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8433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6390" y="380677"/>
            <a:ext cx="2740834" cy="605937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73889" y="380677"/>
            <a:ext cx="8063612" cy="60593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C2FD380-C941-480E-9AB9-FE70DDF80620}" type="slidenum">
              <a:rPr lang="ru-RU" smtClean="0"/>
              <a:pPr/>
              <a:t>‹#›</a:t>
            </a:fld>
            <a:endParaRPr lang="ru-RU" dirty="0"/>
          </a:p>
        </p:txBody>
      </p:sp>
    </p:spTree>
    <p:extLst>
      <p:ext uri="{BB962C8B-B14F-4D97-AF65-F5344CB8AC3E}">
        <p14:creationId xmlns:p14="http://schemas.microsoft.com/office/powerpoint/2010/main" xmlns="" val="3289164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7233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888" y="1502"/>
            <a:ext cx="12709226" cy="714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9"/>
          <p:cNvSpPr txBox="1">
            <a:spLocks noChangeArrowheads="1"/>
          </p:cNvSpPr>
          <p:nvPr userDrawn="1"/>
        </p:nvSpPr>
        <p:spPr bwMode="auto">
          <a:xfrm>
            <a:off x="8238824" y="5345687"/>
            <a:ext cx="1283188" cy="39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05" tIns="43053" rIns="86105" bIns="43053"/>
          <a:lstStyle>
            <a:lvl1pPr defTabSz="1041400" eaLnBrk="0" hangingPunct="0">
              <a:defRPr sz="2100">
                <a:solidFill>
                  <a:schemeClr val="tx1"/>
                </a:solidFill>
                <a:latin typeface="Arial" pitchFamily="34" charset="0"/>
              </a:defRPr>
            </a:lvl1pPr>
            <a:lvl2pPr defTabSz="1041400" eaLnBrk="0" hangingPunct="0">
              <a:defRPr sz="2100">
                <a:solidFill>
                  <a:schemeClr val="tx1"/>
                </a:solidFill>
                <a:latin typeface="Arial" pitchFamily="34" charset="0"/>
              </a:defRPr>
            </a:lvl2pPr>
            <a:lvl3pPr defTabSz="1041400" eaLnBrk="0" hangingPunct="0">
              <a:defRPr sz="2100">
                <a:solidFill>
                  <a:schemeClr val="tx1"/>
                </a:solidFill>
                <a:latin typeface="Arial" pitchFamily="34" charset="0"/>
              </a:defRPr>
            </a:lvl3pPr>
            <a:lvl4pPr defTabSz="1041400" eaLnBrk="0" hangingPunct="0">
              <a:defRPr sz="2100">
                <a:solidFill>
                  <a:schemeClr val="tx1"/>
                </a:solidFill>
                <a:latin typeface="Arial" pitchFamily="34" charset="0"/>
              </a:defRPr>
            </a:lvl4pPr>
            <a:lvl5pPr defTabSz="1041400" eaLnBrk="0" hangingPunct="0">
              <a:defRPr sz="2100">
                <a:solidFill>
                  <a:schemeClr val="tx1"/>
                </a:solidFill>
                <a:latin typeface="Arial" pitchFamily="34" charset="0"/>
              </a:defRPr>
            </a:lvl5pPr>
            <a:lvl6pPr marL="2508250" indent="-222250" defTabSz="1041400" eaLnBrk="0" fontAlgn="base" hangingPunct="0">
              <a:spcBef>
                <a:spcPct val="0"/>
              </a:spcBef>
              <a:spcAft>
                <a:spcPct val="0"/>
              </a:spcAft>
              <a:defRPr sz="2100">
                <a:solidFill>
                  <a:schemeClr val="tx1"/>
                </a:solidFill>
                <a:latin typeface="Arial" pitchFamily="34" charset="0"/>
              </a:defRPr>
            </a:lvl6pPr>
            <a:lvl7pPr marL="2965450" indent="-222250" defTabSz="1041400" eaLnBrk="0" fontAlgn="base" hangingPunct="0">
              <a:spcBef>
                <a:spcPct val="0"/>
              </a:spcBef>
              <a:spcAft>
                <a:spcPct val="0"/>
              </a:spcAft>
              <a:defRPr sz="2100">
                <a:solidFill>
                  <a:schemeClr val="tx1"/>
                </a:solidFill>
                <a:latin typeface="Arial" pitchFamily="34" charset="0"/>
              </a:defRPr>
            </a:lvl7pPr>
            <a:lvl8pPr marL="3422650" indent="-222250" defTabSz="1041400" eaLnBrk="0" fontAlgn="base" hangingPunct="0">
              <a:spcBef>
                <a:spcPct val="0"/>
              </a:spcBef>
              <a:spcAft>
                <a:spcPct val="0"/>
              </a:spcAft>
              <a:defRPr sz="2100">
                <a:solidFill>
                  <a:schemeClr val="tx1"/>
                </a:solidFill>
                <a:latin typeface="Arial" pitchFamily="34" charset="0"/>
              </a:defRPr>
            </a:lvl8pPr>
            <a:lvl9pPr marL="3879850" indent="-222250" defTabSz="1041400" eaLnBrk="0" fontAlgn="base" hangingPunct="0">
              <a:spcBef>
                <a:spcPct val="0"/>
              </a:spcBef>
              <a:spcAft>
                <a:spcPct val="0"/>
              </a:spcAft>
              <a:defRPr sz="2100">
                <a:solidFill>
                  <a:schemeClr val="tx1"/>
                </a:solidFill>
                <a:latin typeface="Arial" pitchFamily="34" charset="0"/>
              </a:defRPr>
            </a:lvl9pPr>
          </a:lstStyle>
          <a:p>
            <a:pPr eaLnBrk="1" hangingPunct="1">
              <a:defRPr/>
            </a:pPr>
            <a:endParaRPr lang="ru-RU" altLang="ru-RU" sz="1986" dirty="0" smtClean="0">
              <a:solidFill>
                <a:srgbClr val="000000"/>
              </a:solidFill>
              <a:latin typeface="Calibri" pitchFamily="34" charset="0"/>
            </a:endParaRPr>
          </a:p>
        </p:txBody>
      </p:sp>
      <p:sp>
        <p:nvSpPr>
          <p:cNvPr id="3" name="Содержимое 2"/>
          <p:cNvSpPr>
            <a:spLocks noGrp="1"/>
          </p:cNvSpPr>
          <p:nvPr>
            <p:ph idx="1"/>
          </p:nvPr>
        </p:nvSpPr>
        <p:spPr>
          <a:xfrm>
            <a:off x="1143584" y="1675339"/>
            <a:ext cx="10176521" cy="5034943"/>
          </a:xfrm>
        </p:spPr>
        <p:txBody>
          <a:bodyPr/>
          <a:lstStyle>
            <a:lvl1pPr marL="342306" indent="0">
              <a:buFontTx/>
              <a:buNone/>
              <a:defRPr b="1">
                <a:latin typeface="+mj-lt"/>
              </a:defRPr>
            </a:lvl1pPr>
            <a:lvl2pPr marL="339316" indent="3002">
              <a:defRPr>
                <a:latin typeface="+mj-lt"/>
              </a:defRPr>
            </a:lvl2pPr>
            <a:lvl3pPr marL="591939" indent="-245146">
              <a:tabLst/>
              <a:defRPr>
                <a:latin typeface="+mj-lt"/>
              </a:defRPr>
            </a:lvl3pPr>
            <a:lvl4pPr marL="0" indent="339316">
              <a:lnSpc>
                <a:spcPts val="1702"/>
              </a:lnSpc>
              <a:spcBef>
                <a:spcPts val="378"/>
              </a:spcBef>
              <a:defRPr>
                <a:latin typeface="+mj-lt"/>
              </a:defRPr>
            </a:lvl4pPr>
            <a:lvl5pPr>
              <a:lnSpc>
                <a:spcPts val="1702"/>
              </a:lnSpc>
              <a:spcBef>
                <a:spcPts val="378"/>
              </a:spcBef>
              <a:buNone/>
              <a:defRPr>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Заголовок 12"/>
          <p:cNvSpPr>
            <a:spLocks noGrp="1"/>
          </p:cNvSpPr>
          <p:nvPr>
            <p:ph type="title"/>
          </p:nvPr>
        </p:nvSpPr>
        <p:spPr>
          <a:xfrm>
            <a:off x="1143548" y="522437"/>
            <a:ext cx="10199461" cy="1152902"/>
          </a:xfrm>
        </p:spPr>
        <p:txBody>
          <a:bodyPr/>
          <a:lstStyle>
            <a:lvl1pPr marL="0" marR="0" indent="0" defTabSz="982144" rtl="0" eaLnBrk="1" fontAlgn="auto" latinLnBrk="0" hangingPunct="1">
              <a:lnSpc>
                <a:spcPct val="100000"/>
              </a:lnSpc>
              <a:spcBef>
                <a:spcPct val="0"/>
              </a:spcBef>
              <a:spcAft>
                <a:spcPts val="0"/>
              </a:spcAft>
              <a:tabLst/>
              <a:defRPr sz="5106"/>
            </a:lvl1pPr>
          </a:lstStyle>
          <a:p>
            <a:pPr lvl="0"/>
            <a:r>
              <a:rPr lang="en-US" noProof="0" dirty="0"/>
              <a:t>Образец заголовка</a:t>
            </a:r>
            <a:endParaRPr lang="ru-RU" noProof="0" dirty="0"/>
          </a:p>
        </p:txBody>
      </p:sp>
      <p:sp>
        <p:nvSpPr>
          <p:cNvPr id="6" name="Номер слайда 13"/>
          <p:cNvSpPr>
            <a:spLocks noGrp="1"/>
          </p:cNvSpPr>
          <p:nvPr>
            <p:ph type="sldNum" sz="quarter" idx="10"/>
          </p:nvPr>
        </p:nvSpPr>
        <p:spPr/>
        <p:txBody>
          <a:bodyPr/>
          <a:lstStyle>
            <a:lvl1pPr>
              <a:defRPr/>
            </a:lvl1pPr>
          </a:lstStyle>
          <a:p>
            <a:pPr>
              <a:defRPr/>
            </a:pPr>
            <a:fld id="{15350882-61F9-42BD-B096-ACA4CE250D1C}" type="slidenum">
              <a:rPr lang="ru-RU" altLang="ru-RU"/>
              <a:pPr>
                <a:defRPr/>
              </a:pPr>
              <a:t>‹#›</a:t>
            </a:fld>
            <a:endParaRPr lang="ru-RU" altLang="ru-RU" dirty="0"/>
          </a:p>
        </p:txBody>
      </p:sp>
    </p:spTree>
    <p:extLst>
      <p:ext uri="{BB962C8B-B14F-4D97-AF65-F5344CB8AC3E}">
        <p14:creationId xmlns:p14="http://schemas.microsoft.com/office/powerpoint/2010/main" xmlns="" val="271678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4" name="Нижний колонтитул 3"/>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27317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3" name="Нижний колонтитул 2"/>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41027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566" y="284680"/>
            <a:ext cx="4181869" cy="1211546"/>
          </a:xfrm>
        </p:spPr>
        <p:txBody>
          <a:bodyPr anchor="b"/>
          <a:lstStyle>
            <a:lvl1pPr algn="l">
              <a:defRPr sz="2085" b="1"/>
            </a:lvl1pPr>
          </a:lstStyle>
          <a:p>
            <a:r>
              <a:rPr lang="ru-RU" smtClean="0"/>
              <a:t>Образец заголовка</a:t>
            </a:r>
            <a:endParaRPr lang="ru-RU"/>
          </a:p>
        </p:txBody>
      </p:sp>
      <p:sp>
        <p:nvSpPr>
          <p:cNvPr id="3" name="Объект 2"/>
          <p:cNvSpPr>
            <a:spLocks noGrp="1"/>
          </p:cNvSpPr>
          <p:nvPr>
            <p:ph idx="1"/>
          </p:nvPr>
        </p:nvSpPr>
        <p:spPr>
          <a:xfrm>
            <a:off x="4969692" y="284684"/>
            <a:ext cx="7105866" cy="6102412"/>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5566" y="1496228"/>
            <a:ext cx="4181869" cy="4890868"/>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smtClean="0"/>
              <a:t>Образец текста</a:t>
            </a:r>
          </a:p>
        </p:txBody>
      </p:sp>
      <p:sp>
        <p:nvSpPr>
          <p:cNvPr id="5" name="Дата 4"/>
          <p:cNvSpPr>
            <a:spLocks noGrp="1"/>
          </p:cNvSpPr>
          <p:nvPr>
            <p:ph type="dt" sz="half" idx="10"/>
          </p:nvPr>
        </p:nvSpPr>
        <p:spPr>
          <a:xfrm>
            <a:off x="635557" y="6627092"/>
            <a:ext cx="296592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6" name="Нижний колонтитул 5"/>
          <p:cNvSpPr>
            <a:spLocks noGrp="1"/>
          </p:cNvSpPr>
          <p:nvPr>
            <p:ph type="ftr" sz="quarter" idx="11"/>
          </p:nvPr>
        </p:nvSpPr>
        <p:spPr>
          <a:xfrm>
            <a:off x="4342968" y="6627092"/>
            <a:ext cx="4025186"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dirty="0">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98804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796655" y="115866"/>
            <a:ext cx="11278905"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635556" y="1421750"/>
            <a:ext cx="11440002"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9109631" y="6627092"/>
            <a:ext cx="2965926" cy="380677"/>
          </a:xfrm>
          <a:prstGeom prst="rect">
            <a:avLst/>
          </a:prstGeom>
        </p:spPr>
        <p:txBody>
          <a:bodyPr vert="horz" lIns="91360" tIns="45680" rIns="91360" bIns="45680" rtlCol="0" anchor="ctr"/>
          <a:lstStyle>
            <a:lvl1pPr algn="r" fontAlgn="auto">
              <a:spcBef>
                <a:spcPts val="0"/>
              </a:spcBef>
              <a:spcAft>
                <a:spcPts val="0"/>
              </a:spcAft>
              <a:defRPr sz="1251">
                <a:solidFill>
                  <a:schemeClr val="tx1">
                    <a:tint val="75000"/>
                  </a:schemeClr>
                </a:solidFill>
                <a:latin typeface="+mn-lt"/>
              </a:defRPr>
            </a:lvl1pPr>
          </a:lstStyle>
          <a:p>
            <a:pPr>
              <a:defRPr/>
            </a:pPr>
            <a:fld id="{500C75FB-29DB-479D-90FD-07DD74D67401}" type="slidenum">
              <a:rPr lang="ru-RU">
                <a:solidFill>
                  <a:prstClr val="black">
                    <a:tint val="75000"/>
                  </a:prstClr>
                </a:solidFill>
              </a:rPr>
              <a:pPr>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11108993" y="115861"/>
            <a:ext cx="1463103" cy="1097342"/>
          </a:xfrm>
          <a:prstGeom prst="rect">
            <a:avLst/>
          </a:prstGeom>
          <a:noFill/>
          <a:ln w="9525">
            <a:noFill/>
            <a:miter lim="800000"/>
            <a:headEnd/>
            <a:tailEnd/>
          </a:ln>
        </p:spPr>
      </p:pic>
      <p:sp>
        <p:nvSpPr>
          <p:cNvPr id="8" name="Прямоугольник 7"/>
          <p:cNvSpPr/>
          <p:nvPr/>
        </p:nvSpPr>
        <p:spPr>
          <a:xfrm>
            <a:off x="796663" y="1155278"/>
            <a:ext cx="10312331"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95251" tIns="47626" rIns="95251" bIns="47626" anchor="ctr"/>
          <a:lstStyle/>
          <a:p>
            <a:pPr algn="ctr">
              <a:defRPr/>
            </a:pPr>
            <a:endParaRPr lang="ru-RU" sz="1877" dirty="0">
              <a:solidFill>
                <a:prstClr val="white"/>
              </a:solidFill>
            </a:endParaRPr>
          </a:p>
        </p:txBody>
      </p:sp>
      <p:pic>
        <p:nvPicPr>
          <p:cNvPr id="62471" name="Объект 3"/>
          <p:cNvPicPr>
            <a:picLocks noChangeAspect="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0" y="6974666"/>
            <a:ext cx="12711113" cy="175442"/>
          </a:xfrm>
          <a:prstGeom prst="rect">
            <a:avLst/>
          </a:prstGeom>
          <a:noFill/>
          <a:ln w="9525">
            <a:noFill/>
            <a:miter lim="800000"/>
            <a:headEnd/>
            <a:tailEnd/>
          </a:ln>
        </p:spPr>
      </p:pic>
    </p:spTree>
    <p:extLst>
      <p:ext uri="{BB962C8B-B14F-4D97-AF65-F5344CB8AC3E}">
        <p14:creationId xmlns:p14="http://schemas.microsoft.com/office/powerpoint/2010/main" xmlns="" val="366363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5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336"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336" b="1">
          <a:solidFill>
            <a:schemeClr val="tx1"/>
          </a:solidFill>
          <a:latin typeface="Arial" charset="0"/>
          <a:cs typeface="Arial" charset="0"/>
        </a:defRPr>
      </a:lvl2pPr>
      <a:lvl3pPr algn="l" rtl="0" eaLnBrk="0" fontAlgn="base" hangingPunct="0">
        <a:spcBef>
          <a:spcPct val="0"/>
        </a:spcBef>
        <a:spcAft>
          <a:spcPct val="0"/>
        </a:spcAft>
        <a:defRPr sz="3336" b="1">
          <a:solidFill>
            <a:schemeClr val="tx1"/>
          </a:solidFill>
          <a:latin typeface="Arial" charset="0"/>
          <a:cs typeface="Arial" charset="0"/>
        </a:defRPr>
      </a:lvl3pPr>
      <a:lvl4pPr algn="l" rtl="0" eaLnBrk="0" fontAlgn="base" hangingPunct="0">
        <a:spcBef>
          <a:spcPct val="0"/>
        </a:spcBef>
        <a:spcAft>
          <a:spcPct val="0"/>
        </a:spcAft>
        <a:defRPr sz="3336" b="1">
          <a:solidFill>
            <a:schemeClr val="tx1"/>
          </a:solidFill>
          <a:latin typeface="Arial" charset="0"/>
          <a:cs typeface="Arial" charset="0"/>
        </a:defRPr>
      </a:lvl4pPr>
      <a:lvl5pPr algn="l" rtl="0" eaLnBrk="0" fontAlgn="base" hangingPunct="0">
        <a:spcBef>
          <a:spcPct val="0"/>
        </a:spcBef>
        <a:spcAft>
          <a:spcPct val="0"/>
        </a:spcAft>
        <a:defRPr sz="3336" b="1">
          <a:solidFill>
            <a:schemeClr val="tx1"/>
          </a:solidFill>
          <a:latin typeface="Arial" charset="0"/>
          <a:cs typeface="Arial" charset="0"/>
        </a:defRPr>
      </a:lvl5pPr>
      <a:lvl6pPr marL="476245" algn="l" rtl="0" fontAlgn="base">
        <a:spcBef>
          <a:spcPct val="0"/>
        </a:spcBef>
        <a:spcAft>
          <a:spcPct val="0"/>
        </a:spcAft>
        <a:defRPr sz="3336" b="1">
          <a:solidFill>
            <a:schemeClr val="tx1"/>
          </a:solidFill>
          <a:latin typeface="Arial" charset="0"/>
          <a:cs typeface="Arial" charset="0"/>
        </a:defRPr>
      </a:lvl6pPr>
      <a:lvl7pPr marL="952488" algn="l" rtl="0" fontAlgn="base">
        <a:spcBef>
          <a:spcPct val="0"/>
        </a:spcBef>
        <a:spcAft>
          <a:spcPct val="0"/>
        </a:spcAft>
        <a:defRPr sz="3336" b="1">
          <a:solidFill>
            <a:schemeClr val="tx1"/>
          </a:solidFill>
          <a:latin typeface="Arial" charset="0"/>
          <a:cs typeface="Arial" charset="0"/>
        </a:defRPr>
      </a:lvl7pPr>
      <a:lvl8pPr marL="1428733" algn="l" rtl="0" fontAlgn="base">
        <a:spcBef>
          <a:spcPct val="0"/>
        </a:spcBef>
        <a:spcAft>
          <a:spcPct val="0"/>
        </a:spcAft>
        <a:defRPr sz="3336" b="1">
          <a:solidFill>
            <a:schemeClr val="tx1"/>
          </a:solidFill>
          <a:latin typeface="Arial" charset="0"/>
          <a:cs typeface="Arial" charset="0"/>
        </a:defRPr>
      </a:lvl8pPr>
      <a:lvl9pPr marL="1904978" algn="l" rtl="0" fontAlgn="base">
        <a:spcBef>
          <a:spcPct val="0"/>
        </a:spcBef>
        <a:spcAft>
          <a:spcPct val="0"/>
        </a:spcAft>
        <a:defRPr sz="3336" b="1">
          <a:solidFill>
            <a:schemeClr val="tx1"/>
          </a:solidFill>
          <a:latin typeface="Arial" charset="0"/>
          <a:cs typeface="Arial" charset="0"/>
        </a:defRPr>
      </a:lvl9pPr>
    </p:titleStyle>
    <p:bodyStyle>
      <a:lvl1pPr marL="357183" indent="-357183" algn="l" rtl="0" eaLnBrk="0" fontAlgn="base" hangingPunct="0">
        <a:spcBef>
          <a:spcPct val="20000"/>
        </a:spcBef>
        <a:spcAft>
          <a:spcPct val="0"/>
        </a:spcAft>
        <a:buFont typeface="Arial" charset="0"/>
        <a:buChar char="•"/>
        <a:defRPr sz="3336" kern="1200">
          <a:solidFill>
            <a:schemeClr val="tx1"/>
          </a:solidFill>
          <a:latin typeface="+mn-lt"/>
          <a:ea typeface="+mn-ea"/>
          <a:cs typeface="+mn-cs"/>
        </a:defRPr>
      </a:lvl1pPr>
      <a:lvl2pPr marL="773897" indent="-297655" algn="l" rtl="0" eaLnBrk="0" fontAlgn="base" hangingPunct="0">
        <a:spcBef>
          <a:spcPct val="20000"/>
        </a:spcBef>
        <a:spcAft>
          <a:spcPct val="0"/>
        </a:spcAft>
        <a:buFont typeface="Arial" charset="0"/>
        <a:buChar char="–"/>
        <a:defRPr sz="2919" kern="1200">
          <a:solidFill>
            <a:schemeClr val="tx1"/>
          </a:solidFill>
          <a:latin typeface="+mn-lt"/>
          <a:ea typeface="+mn-ea"/>
          <a:cs typeface="+mn-cs"/>
        </a:defRPr>
      </a:lvl2pPr>
      <a:lvl3pPr marL="1190611" indent="-238123" algn="l" rtl="0" eaLnBrk="0" fontAlgn="base" hangingPunct="0">
        <a:spcBef>
          <a:spcPct val="20000"/>
        </a:spcBef>
        <a:spcAft>
          <a:spcPct val="0"/>
        </a:spcAft>
        <a:buFont typeface="Arial" charset="0"/>
        <a:buChar char="•"/>
        <a:defRPr sz="2502" kern="1200">
          <a:solidFill>
            <a:schemeClr val="tx1"/>
          </a:solidFill>
          <a:latin typeface="+mn-lt"/>
          <a:ea typeface="+mn-ea"/>
          <a:cs typeface="+mn-cs"/>
        </a:defRPr>
      </a:lvl3pPr>
      <a:lvl4pPr marL="1666856"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4pPr>
      <a:lvl5pPr marL="2143100"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5pPr>
      <a:lvl6pPr marL="2619345"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6pPr>
      <a:lvl7pPr marL="309558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7pPr>
      <a:lvl8pPr marL="3571833"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8pPr>
      <a:lvl9pPr marL="404807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9pPr>
    </p:bodyStyle>
    <p:otherStyle>
      <a:defPPr>
        <a:defRPr lang="ru-RU"/>
      </a:defPPr>
      <a:lvl1pPr marL="0" algn="l" defTabSz="952488" rtl="0" eaLnBrk="1" latinLnBrk="0" hangingPunct="1">
        <a:defRPr sz="1877" kern="1200">
          <a:solidFill>
            <a:schemeClr val="tx1"/>
          </a:solidFill>
          <a:latin typeface="+mn-lt"/>
          <a:ea typeface="+mn-ea"/>
          <a:cs typeface="+mn-cs"/>
        </a:defRPr>
      </a:lvl1pPr>
      <a:lvl2pPr marL="476245" algn="l" defTabSz="952488" rtl="0" eaLnBrk="1" latinLnBrk="0" hangingPunct="1">
        <a:defRPr sz="1877" kern="1200">
          <a:solidFill>
            <a:schemeClr val="tx1"/>
          </a:solidFill>
          <a:latin typeface="+mn-lt"/>
          <a:ea typeface="+mn-ea"/>
          <a:cs typeface="+mn-cs"/>
        </a:defRPr>
      </a:lvl2pPr>
      <a:lvl3pPr marL="952488" algn="l" defTabSz="952488" rtl="0" eaLnBrk="1" latinLnBrk="0" hangingPunct="1">
        <a:defRPr sz="1877" kern="1200">
          <a:solidFill>
            <a:schemeClr val="tx1"/>
          </a:solidFill>
          <a:latin typeface="+mn-lt"/>
          <a:ea typeface="+mn-ea"/>
          <a:cs typeface="+mn-cs"/>
        </a:defRPr>
      </a:lvl3pPr>
      <a:lvl4pPr marL="1428733" algn="l" defTabSz="952488" rtl="0" eaLnBrk="1" latinLnBrk="0" hangingPunct="1">
        <a:defRPr sz="1877" kern="1200">
          <a:solidFill>
            <a:schemeClr val="tx1"/>
          </a:solidFill>
          <a:latin typeface="+mn-lt"/>
          <a:ea typeface="+mn-ea"/>
          <a:cs typeface="+mn-cs"/>
        </a:defRPr>
      </a:lvl4pPr>
      <a:lvl5pPr marL="1904978" algn="l" defTabSz="952488" rtl="0" eaLnBrk="1" latinLnBrk="0" hangingPunct="1">
        <a:defRPr sz="1877" kern="1200">
          <a:solidFill>
            <a:schemeClr val="tx1"/>
          </a:solidFill>
          <a:latin typeface="+mn-lt"/>
          <a:ea typeface="+mn-ea"/>
          <a:cs typeface="+mn-cs"/>
        </a:defRPr>
      </a:lvl5pPr>
      <a:lvl6pPr marL="2381221" algn="l" defTabSz="952488" rtl="0" eaLnBrk="1" latinLnBrk="0" hangingPunct="1">
        <a:defRPr sz="1877" kern="1200">
          <a:solidFill>
            <a:schemeClr val="tx1"/>
          </a:solidFill>
          <a:latin typeface="+mn-lt"/>
          <a:ea typeface="+mn-ea"/>
          <a:cs typeface="+mn-cs"/>
        </a:defRPr>
      </a:lvl6pPr>
      <a:lvl7pPr marL="2857465" algn="l" defTabSz="952488" rtl="0" eaLnBrk="1" latinLnBrk="0" hangingPunct="1">
        <a:defRPr sz="1877" kern="1200">
          <a:solidFill>
            <a:schemeClr val="tx1"/>
          </a:solidFill>
          <a:latin typeface="+mn-lt"/>
          <a:ea typeface="+mn-ea"/>
          <a:cs typeface="+mn-cs"/>
        </a:defRPr>
      </a:lvl7pPr>
      <a:lvl8pPr marL="3333712" algn="l" defTabSz="952488" rtl="0" eaLnBrk="1" latinLnBrk="0" hangingPunct="1">
        <a:defRPr sz="1877" kern="1200">
          <a:solidFill>
            <a:schemeClr val="tx1"/>
          </a:solidFill>
          <a:latin typeface="+mn-lt"/>
          <a:ea typeface="+mn-ea"/>
          <a:cs typeface="+mn-cs"/>
        </a:defRPr>
      </a:lvl8pPr>
      <a:lvl9pPr marL="3809954" algn="l" defTabSz="952488" rtl="0" eaLnBrk="1" latinLnBrk="0" hangingPunct="1">
        <a:defRPr sz="18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796101" y="115859"/>
            <a:ext cx="11279457" cy="9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635556" y="1421745"/>
            <a:ext cx="11440002" cy="4718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9109631" y="6627085"/>
            <a:ext cx="2965926"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00905F5D-8C4F-4F67-8F20-5E724ADABA88}" type="slidenum">
              <a:rPr lang="ru-RU" altLang="ru-RU" smtClean="0"/>
              <a:pPr defTabSz="774405" fontAlgn="base">
                <a:spcBef>
                  <a:spcPct val="0"/>
                </a:spcBef>
                <a:spcAft>
                  <a:spcPct val="0"/>
                </a:spcAft>
                <a:defRPr/>
              </a:pPr>
              <a:t>‹#›</a:t>
            </a:fld>
            <a:endParaRPr lang="ru-RU" altLang="ru-RU" dirty="0"/>
          </a:p>
        </p:txBody>
      </p:sp>
      <p:pic>
        <p:nvPicPr>
          <p:cNvPr id="4101" name="Рисунок 6"/>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1108983" y="115859"/>
            <a:ext cx="1463102" cy="1097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p:nvPr/>
        </p:nvSpPr>
        <p:spPr>
          <a:xfrm>
            <a:off x="796100" y="1155271"/>
            <a:ext cx="10312883"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dirty="0">
              <a:solidFill>
                <a:prstClr val="white"/>
              </a:solidFill>
            </a:endParaRPr>
          </a:p>
        </p:txBody>
      </p:sp>
      <p:pic>
        <p:nvPicPr>
          <p:cNvPr id="4103" name="Объект 3"/>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6974658"/>
            <a:ext cx="12711113" cy="175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572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43" algn="l" rtl="0" fontAlgn="base">
        <a:spcBef>
          <a:spcPct val="0"/>
        </a:spcBef>
        <a:spcAft>
          <a:spcPct val="0"/>
        </a:spcAft>
        <a:defRPr sz="2710" b="1">
          <a:solidFill>
            <a:schemeClr val="tx1"/>
          </a:solidFill>
          <a:latin typeface="Arial" charset="0"/>
          <a:cs typeface="Arial" charset="0"/>
        </a:defRPr>
      </a:lvl6pPr>
      <a:lvl7pPr marL="773684" algn="l" rtl="0" fontAlgn="base">
        <a:spcBef>
          <a:spcPct val="0"/>
        </a:spcBef>
        <a:spcAft>
          <a:spcPct val="0"/>
        </a:spcAft>
        <a:defRPr sz="2710" b="1">
          <a:solidFill>
            <a:schemeClr val="tx1"/>
          </a:solidFill>
          <a:latin typeface="Arial" charset="0"/>
          <a:cs typeface="Arial" charset="0"/>
        </a:defRPr>
      </a:lvl7pPr>
      <a:lvl8pPr marL="1160526" algn="l" rtl="0" fontAlgn="base">
        <a:spcBef>
          <a:spcPct val="0"/>
        </a:spcBef>
        <a:spcAft>
          <a:spcPct val="0"/>
        </a:spcAft>
        <a:defRPr sz="2710" b="1">
          <a:solidFill>
            <a:schemeClr val="tx1"/>
          </a:solidFill>
          <a:latin typeface="Arial" charset="0"/>
          <a:cs typeface="Arial" charset="0"/>
        </a:defRPr>
      </a:lvl8pPr>
      <a:lvl9pPr marL="1547368"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30"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472"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14"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156"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684" rtl="0" eaLnBrk="1" latinLnBrk="0" hangingPunct="1">
        <a:defRPr sz="1524" kern="1200">
          <a:solidFill>
            <a:schemeClr val="tx1"/>
          </a:solidFill>
          <a:latin typeface="+mn-lt"/>
          <a:ea typeface="+mn-ea"/>
          <a:cs typeface="+mn-cs"/>
        </a:defRPr>
      </a:lvl1pPr>
      <a:lvl2pPr marL="386843" algn="l" defTabSz="773684" rtl="0" eaLnBrk="1" latinLnBrk="0" hangingPunct="1">
        <a:defRPr sz="1524" kern="1200">
          <a:solidFill>
            <a:schemeClr val="tx1"/>
          </a:solidFill>
          <a:latin typeface="+mn-lt"/>
          <a:ea typeface="+mn-ea"/>
          <a:cs typeface="+mn-cs"/>
        </a:defRPr>
      </a:lvl2pPr>
      <a:lvl3pPr marL="773684" algn="l" defTabSz="773684" rtl="0" eaLnBrk="1" latinLnBrk="0" hangingPunct="1">
        <a:defRPr sz="1524" kern="1200">
          <a:solidFill>
            <a:schemeClr val="tx1"/>
          </a:solidFill>
          <a:latin typeface="+mn-lt"/>
          <a:ea typeface="+mn-ea"/>
          <a:cs typeface="+mn-cs"/>
        </a:defRPr>
      </a:lvl3pPr>
      <a:lvl4pPr marL="1160526" algn="l" defTabSz="773684" rtl="0" eaLnBrk="1" latinLnBrk="0" hangingPunct="1">
        <a:defRPr sz="1524" kern="1200">
          <a:solidFill>
            <a:schemeClr val="tx1"/>
          </a:solidFill>
          <a:latin typeface="+mn-lt"/>
          <a:ea typeface="+mn-ea"/>
          <a:cs typeface="+mn-cs"/>
        </a:defRPr>
      </a:lvl4pPr>
      <a:lvl5pPr marL="1547368" algn="l" defTabSz="773684" rtl="0" eaLnBrk="1" latinLnBrk="0" hangingPunct="1">
        <a:defRPr sz="1524" kern="1200">
          <a:solidFill>
            <a:schemeClr val="tx1"/>
          </a:solidFill>
          <a:latin typeface="+mn-lt"/>
          <a:ea typeface="+mn-ea"/>
          <a:cs typeface="+mn-cs"/>
        </a:defRPr>
      </a:lvl5pPr>
      <a:lvl6pPr marL="1934210" algn="l" defTabSz="773684" rtl="0" eaLnBrk="1" latinLnBrk="0" hangingPunct="1">
        <a:defRPr sz="1524" kern="1200">
          <a:solidFill>
            <a:schemeClr val="tx1"/>
          </a:solidFill>
          <a:latin typeface="+mn-lt"/>
          <a:ea typeface="+mn-ea"/>
          <a:cs typeface="+mn-cs"/>
        </a:defRPr>
      </a:lvl6pPr>
      <a:lvl7pPr marL="2321050" algn="l" defTabSz="773684" rtl="0" eaLnBrk="1" latinLnBrk="0" hangingPunct="1">
        <a:defRPr sz="1524" kern="1200">
          <a:solidFill>
            <a:schemeClr val="tx1"/>
          </a:solidFill>
          <a:latin typeface="+mn-lt"/>
          <a:ea typeface="+mn-ea"/>
          <a:cs typeface="+mn-cs"/>
        </a:defRPr>
      </a:lvl7pPr>
      <a:lvl8pPr marL="2707894" algn="l" defTabSz="773684" rtl="0" eaLnBrk="1" latinLnBrk="0" hangingPunct="1">
        <a:defRPr sz="1524" kern="1200">
          <a:solidFill>
            <a:schemeClr val="tx1"/>
          </a:solidFill>
          <a:latin typeface="+mn-lt"/>
          <a:ea typeface="+mn-ea"/>
          <a:cs typeface="+mn-cs"/>
        </a:defRPr>
      </a:lvl8pPr>
      <a:lvl9pPr marL="3094734" algn="l" defTabSz="773684" rtl="0" eaLnBrk="1" latinLnBrk="0" hangingPunct="1">
        <a:defRPr sz="15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796101" y="115859"/>
            <a:ext cx="11279457" cy="951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635556" y="1421745"/>
            <a:ext cx="11440002" cy="4718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омер слайда 5"/>
          <p:cNvSpPr>
            <a:spLocks noGrp="1"/>
          </p:cNvSpPr>
          <p:nvPr>
            <p:ph type="sldNum" sz="quarter" idx="4"/>
          </p:nvPr>
        </p:nvSpPr>
        <p:spPr>
          <a:xfrm>
            <a:off x="9109631" y="6627085"/>
            <a:ext cx="2965926"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A7D2D94E-558B-452D-B921-48D8C1C25BC7}" type="slidenum">
              <a:rPr lang="ru-RU" altLang="ru-RU" smtClean="0"/>
              <a:pPr defTabSz="774405" fontAlgn="base">
                <a:spcBef>
                  <a:spcPct val="0"/>
                </a:spcBef>
                <a:spcAft>
                  <a:spcPct val="0"/>
                </a:spcAft>
                <a:defRPr/>
              </a:pPr>
              <a:t>‹#›</a:t>
            </a:fld>
            <a:endParaRPr lang="ru-RU" altLang="ru-RU" dirty="0"/>
          </a:p>
        </p:txBody>
      </p:sp>
      <p:pic>
        <p:nvPicPr>
          <p:cNvPr id="2053" name="Рисунок 6"/>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1108983" y="115859"/>
            <a:ext cx="1463102" cy="1097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p:nvPr/>
        </p:nvSpPr>
        <p:spPr>
          <a:xfrm>
            <a:off x="796100" y="1155271"/>
            <a:ext cx="10312883"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dirty="0">
              <a:solidFill>
                <a:prstClr val="white"/>
              </a:solidFill>
            </a:endParaRPr>
          </a:p>
        </p:txBody>
      </p:sp>
      <p:pic>
        <p:nvPicPr>
          <p:cNvPr id="2055" name="Объект 3"/>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6974658"/>
            <a:ext cx="12711113" cy="175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276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52" algn="l" rtl="0" fontAlgn="base">
        <a:spcBef>
          <a:spcPct val="0"/>
        </a:spcBef>
        <a:spcAft>
          <a:spcPct val="0"/>
        </a:spcAft>
        <a:defRPr sz="2710" b="1">
          <a:solidFill>
            <a:schemeClr val="tx1"/>
          </a:solidFill>
          <a:latin typeface="Arial" charset="0"/>
          <a:cs typeface="Arial" charset="0"/>
        </a:defRPr>
      </a:lvl6pPr>
      <a:lvl7pPr marL="773702" algn="l" rtl="0" fontAlgn="base">
        <a:spcBef>
          <a:spcPct val="0"/>
        </a:spcBef>
        <a:spcAft>
          <a:spcPct val="0"/>
        </a:spcAft>
        <a:defRPr sz="2710" b="1">
          <a:solidFill>
            <a:schemeClr val="tx1"/>
          </a:solidFill>
          <a:latin typeface="Arial" charset="0"/>
          <a:cs typeface="Arial" charset="0"/>
        </a:defRPr>
      </a:lvl7pPr>
      <a:lvl8pPr marL="1160554" algn="l" rtl="0" fontAlgn="base">
        <a:spcBef>
          <a:spcPct val="0"/>
        </a:spcBef>
        <a:spcAft>
          <a:spcPct val="0"/>
        </a:spcAft>
        <a:defRPr sz="2710" b="1">
          <a:solidFill>
            <a:schemeClr val="tx1"/>
          </a:solidFill>
          <a:latin typeface="Arial" charset="0"/>
          <a:cs typeface="Arial" charset="0"/>
        </a:defRPr>
      </a:lvl8pPr>
      <a:lvl9pPr marL="1547407"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8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3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86"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238"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02" rtl="0" eaLnBrk="1" latinLnBrk="0" hangingPunct="1">
        <a:defRPr sz="1524" kern="1200">
          <a:solidFill>
            <a:schemeClr val="tx1"/>
          </a:solidFill>
          <a:latin typeface="+mn-lt"/>
          <a:ea typeface="+mn-ea"/>
          <a:cs typeface="+mn-cs"/>
        </a:defRPr>
      </a:lvl1pPr>
      <a:lvl2pPr marL="386852" algn="l" defTabSz="773702" rtl="0" eaLnBrk="1" latinLnBrk="0" hangingPunct="1">
        <a:defRPr sz="1524" kern="1200">
          <a:solidFill>
            <a:schemeClr val="tx1"/>
          </a:solidFill>
          <a:latin typeface="+mn-lt"/>
          <a:ea typeface="+mn-ea"/>
          <a:cs typeface="+mn-cs"/>
        </a:defRPr>
      </a:lvl2pPr>
      <a:lvl3pPr marL="773702" algn="l" defTabSz="773702" rtl="0" eaLnBrk="1" latinLnBrk="0" hangingPunct="1">
        <a:defRPr sz="1524" kern="1200">
          <a:solidFill>
            <a:schemeClr val="tx1"/>
          </a:solidFill>
          <a:latin typeface="+mn-lt"/>
          <a:ea typeface="+mn-ea"/>
          <a:cs typeface="+mn-cs"/>
        </a:defRPr>
      </a:lvl3pPr>
      <a:lvl4pPr marL="1160554" algn="l" defTabSz="773702" rtl="0" eaLnBrk="1" latinLnBrk="0" hangingPunct="1">
        <a:defRPr sz="1524" kern="1200">
          <a:solidFill>
            <a:schemeClr val="tx1"/>
          </a:solidFill>
          <a:latin typeface="+mn-lt"/>
          <a:ea typeface="+mn-ea"/>
          <a:cs typeface="+mn-cs"/>
        </a:defRPr>
      </a:lvl4pPr>
      <a:lvl5pPr marL="1547407" algn="l" defTabSz="773702" rtl="0" eaLnBrk="1" latinLnBrk="0" hangingPunct="1">
        <a:defRPr sz="1524" kern="1200">
          <a:solidFill>
            <a:schemeClr val="tx1"/>
          </a:solidFill>
          <a:latin typeface="+mn-lt"/>
          <a:ea typeface="+mn-ea"/>
          <a:cs typeface="+mn-cs"/>
        </a:defRPr>
      </a:lvl5pPr>
      <a:lvl6pPr marL="1934257" algn="l" defTabSz="773702" rtl="0" eaLnBrk="1" latinLnBrk="0" hangingPunct="1">
        <a:defRPr sz="1524" kern="1200">
          <a:solidFill>
            <a:schemeClr val="tx1"/>
          </a:solidFill>
          <a:latin typeface="+mn-lt"/>
          <a:ea typeface="+mn-ea"/>
          <a:cs typeface="+mn-cs"/>
        </a:defRPr>
      </a:lvl6pPr>
      <a:lvl7pPr marL="2321108" algn="l" defTabSz="773702" rtl="0" eaLnBrk="1" latinLnBrk="0" hangingPunct="1">
        <a:defRPr sz="1524" kern="1200">
          <a:solidFill>
            <a:schemeClr val="tx1"/>
          </a:solidFill>
          <a:latin typeface="+mn-lt"/>
          <a:ea typeface="+mn-ea"/>
          <a:cs typeface="+mn-cs"/>
        </a:defRPr>
      </a:lvl7pPr>
      <a:lvl8pPr marL="2707962" algn="l" defTabSz="773702" rtl="0" eaLnBrk="1" latinLnBrk="0" hangingPunct="1">
        <a:defRPr sz="1524" kern="1200">
          <a:solidFill>
            <a:schemeClr val="tx1"/>
          </a:solidFill>
          <a:latin typeface="+mn-lt"/>
          <a:ea typeface="+mn-ea"/>
          <a:cs typeface="+mn-cs"/>
        </a:defRPr>
      </a:lvl8pPr>
      <a:lvl9pPr marL="3094811" algn="l" defTabSz="773702" rtl="0" eaLnBrk="1" latinLnBrk="0" hangingPunct="1">
        <a:defRPr sz="15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796654" y="115864"/>
            <a:ext cx="11278905"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635556" y="1421748"/>
            <a:ext cx="11440002"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9109631" y="6627091"/>
            <a:ext cx="2965926" cy="380677"/>
          </a:xfrm>
          <a:prstGeom prst="rect">
            <a:avLst/>
          </a:prstGeom>
        </p:spPr>
        <p:txBody>
          <a:bodyPr vert="horz" lIns="91360" tIns="45680" rIns="91360" bIns="45680" rtlCol="0" anchor="ctr"/>
          <a:lstStyle>
            <a:lvl1pPr algn="r" fontAlgn="auto">
              <a:spcBef>
                <a:spcPts val="0"/>
              </a:spcBef>
              <a:spcAft>
                <a:spcPts val="0"/>
              </a:spcAft>
              <a:defRPr sz="1016">
                <a:solidFill>
                  <a:schemeClr val="tx1">
                    <a:tint val="75000"/>
                  </a:schemeClr>
                </a:solidFill>
                <a:latin typeface="+mn-lt"/>
              </a:defRPr>
            </a:lvl1pPr>
          </a:lstStyle>
          <a:p>
            <a:pPr defTabSz="1032540">
              <a:defRPr/>
            </a:pPr>
            <a:fld id="{500C75FB-29DB-479D-90FD-07DD74D67401}" type="slidenum">
              <a:rPr lang="ru-RU" smtClean="0">
                <a:solidFill>
                  <a:prstClr val="black">
                    <a:tint val="75000"/>
                  </a:prstClr>
                </a:solidFill>
              </a:rPr>
              <a:pPr defTabSz="1032540">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print"/>
          <a:srcRect/>
          <a:stretch>
            <a:fillRect/>
          </a:stretch>
        </p:blipFill>
        <p:spPr bwMode="auto">
          <a:xfrm>
            <a:off x="11108992" y="115860"/>
            <a:ext cx="1463103" cy="1097343"/>
          </a:xfrm>
          <a:prstGeom prst="rect">
            <a:avLst/>
          </a:prstGeom>
          <a:noFill/>
          <a:ln w="9525">
            <a:noFill/>
            <a:miter lim="800000"/>
            <a:headEnd/>
            <a:tailEnd/>
          </a:ln>
        </p:spPr>
      </p:pic>
      <p:sp>
        <p:nvSpPr>
          <p:cNvPr id="8" name="Прямоугольник 7"/>
          <p:cNvSpPr/>
          <p:nvPr/>
        </p:nvSpPr>
        <p:spPr>
          <a:xfrm>
            <a:off x="796661" y="1155279"/>
            <a:ext cx="10312331" cy="57929"/>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1032540">
              <a:defRPr/>
            </a:pPr>
            <a:endParaRPr lang="ru-RU" sz="1524" dirty="0">
              <a:solidFill>
                <a:prstClr val="white"/>
              </a:solidFill>
            </a:endParaRPr>
          </a:p>
        </p:txBody>
      </p:sp>
      <p:pic>
        <p:nvPicPr>
          <p:cNvPr id="62471" name="Объект 3"/>
          <p:cNvPicPr>
            <a:picLocks noChangeAspect="1"/>
          </p:cNvPicPr>
          <p:nvPr/>
        </p:nvPicPr>
        <p:blipFill>
          <a:blip r:embed="rId15" cstate="print"/>
          <a:srcRect/>
          <a:stretch>
            <a:fillRect/>
          </a:stretch>
        </p:blipFill>
        <p:spPr bwMode="auto">
          <a:xfrm>
            <a:off x="0" y="6974664"/>
            <a:ext cx="12711113" cy="175442"/>
          </a:xfrm>
          <a:prstGeom prst="rect">
            <a:avLst/>
          </a:prstGeom>
          <a:noFill/>
          <a:ln w="9525">
            <a:noFill/>
            <a:miter lim="800000"/>
            <a:headEnd/>
            <a:tailEnd/>
          </a:ln>
        </p:spPr>
      </p:pic>
    </p:spTree>
    <p:extLst>
      <p:ext uri="{BB962C8B-B14F-4D97-AF65-F5344CB8AC3E}">
        <p14:creationId xmlns:p14="http://schemas.microsoft.com/office/powerpoint/2010/main" xmlns="" val="18774433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62" algn="l" rtl="0" fontAlgn="base">
        <a:spcBef>
          <a:spcPct val="0"/>
        </a:spcBef>
        <a:spcAft>
          <a:spcPct val="0"/>
        </a:spcAft>
        <a:defRPr sz="2710" b="1">
          <a:solidFill>
            <a:schemeClr val="tx1"/>
          </a:solidFill>
          <a:latin typeface="Arial" charset="0"/>
          <a:cs typeface="Arial" charset="0"/>
        </a:defRPr>
      </a:lvl6pPr>
      <a:lvl7pPr marL="773722" algn="l" rtl="0" fontAlgn="base">
        <a:spcBef>
          <a:spcPct val="0"/>
        </a:spcBef>
        <a:spcAft>
          <a:spcPct val="0"/>
        </a:spcAft>
        <a:defRPr sz="2710" b="1">
          <a:solidFill>
            <a:schemeClr val="tx1"/>
          </a:solidFill>
          <a:latin typeface="Arial" charset="0"/>
          <a:cs typeface="Arial" charset="0"/>
        </a:defRPr>
      </a:lvl7pPr>
      <a:lvl8pPr marL="1160584" algn="l" rtl="0" fontAlgn="base">
        <a:spcBef>
          <a:spcPct val="0"/>
        </a:spcBef>
        <a:spcAft>
          <a:spcPct val="0"/>
        </a:spcAft>
        <a:defRPr sz="2710" b="1">
          <a:solidFill>
            <a:schemeClr val="tx1"/>
          </a:solidFill>
          <a:latin typeface="Arial" charset="0"/>
          <a:cs typeface="Arial" charset="0"/>
        </a:defRPr>
      </a:lvl8pPr>
      <a:lvl9pPr marL="1547446" algn="l" rtl="0" fontAlgn="base">
        <a:spcBef>
          <a:spcPct val="0"/>
        </a:spcBef>
        <a:spcAft>
          <a:spcPct val="0"/>
        </a:spcAft>
        <a:defRPr sz="2710" b="1">
          <a:solidFill>
            <a:schemeClr val="tx1"/>
          </a:solidFill>
          <a:latin typeface="Arial" charset="0"/>
          <a:cs typeface="Arial" charset="0"/>
        </a:defRPr>
      </a:lvl9pPr>
    </p:titleStyle>
    <p:bodyStyle>
      <a:lvl1pPr marL="290146" indent="-290146" algn="l" rtl="0" eaLnBrk="0" fontAlgn="base" hangingPunct="0">
        <a:spcBef>
          <a:spcPct val="20000"/>
        </a:spcBef>
        <a:spcAft>
          <a:spcPct val="0"/>
        </a:spcAft>
        <a:buFont typeface="Arial" charset="0"/>
        <a:buChar char="•"/>
        <a:defRPr sz="2710" kern="1200">
          <a:solidFill>
            <a:schemeClr val="tx1"/>
          </a:solidFill>
          <a:latin typeface="+mn-lt"/>
          <a:ea typeface="+mn-ea"/>
          <a:cs typeface="+mn-cs"/>
        </a:defRPr>
      </a:lvl1pPr>
      <a:lvl2pPr marL="628649" indent="-241790" algn="l" rtl="0" eaLnBrk="0" fontAlgn="base" hangingPunct="0">
        <a:spcBef>
          <a:spcPct val="20000"/>
        </a:spcBef>
        <a:spcAft>
          <a:spcPct val="0"/>
        </a:spcAft>
        <a:buFont typeface="Arial" charset="0"/>
        <a:buChar char="–"/>
        <a:defRPr sz="2371" kern="1200">
          <a:solidFill>
            <a:schemeClr val="tx1"/>
          </a:solidFill>
          <a:latin typeface="+mn-lt"/>
          <a:ea typeface="+mn-ea"/>
          <a:cs typeface="+mn-cs"/>
        </a:defRPr>
      </a:lvl2pPr>
      <a:lvl3pPr marL="967153" indent="-193431" algn="l" rtl="0" eaLnBrk="0" fontAlgn="base" hangingPunct="0">
        <a:spcBef>
          <a:spcPct val="20000"/>
        </a:spcBef>
        <a:spcAft>
          <a:spcPct val="0"/>
        </a:spcAft>
        <a:buFont typeface="Arial" charset="0"/>
        <a:buChar char="•"/>
        <a:defRPr sz="2033" kern="1200">
          <a:solidFill>
            <a:schemeClr val="tx1"/>
          </a:solidFill>
          <a:latin typeface="+mn-lt"/>
          <a:ea typeface="+mn-ea"/>
          <a:cs typeface="+mn-cs"/>
        </a:defRPr>
      </a:lvl3pPr>
      <a:lvl4pPr marL="135401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4pPr>
      <a:lvl5pPr marL="174087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5pPr>
      <a:lvl6pPr marL="212773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9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459"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321"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22" rtl="0" eaLnBrk="1" latinLnBrk="0" hangingPunct="1">
        <a:defRPr sz="1524" kern="1200">
          <a:solidFill>
            <a:schemeClr val="tx1"/>
          </a:solidFill>
          <a:latin typeface="+mn-lt"/>
          <a:ea typeface="+mn-ea"/>
          <a:cs typeface="+mn-cs"/>
        </a:defRPr>
      </a:lvl1pPr>
      <a:lvl2pPr marL="386862" algn="l" defTabSz="773722" rtl="0" eaLnBrk="1" latinLnBrk="0" hangingPunct="1">
        <a:defRPr sz="1524" kern="1200">
          <a:solidFill>
            <a:schemeClr val="tx1"/>
          </a:solidFill>
          <a:latin typeface="+mn-lt"/>
          <a:ea typeface="+mn-ea"/>
          <a:cs typeface="+mn-cs"/>
        </a:defRPr>
      </a:lvl2pPr>
      <a:lvl3pPr marL="773722" algn="l" defTabSz="773722" rtl="0" eaLnBrk="1" latinLnBrk="0" hangingPunct="1">
        <a:defRPr sz="1524" kern="1200">
          <a:solidFill>
            <a:schemeClr val="tx1"/>
          </a:solidFill>
          <a:latin typeface="+mn-lt"/>
          <a:ea typeface="+mn-ea"/>
          <a:cs typeface="+mn-cs"/>
        </a:defRPr>
      </a:lvl3pPr>
      <a:lvl4pPr marL="1160584" algn="l" defTabSz="773722" rtl="0" eaLnBrk="1" latinLnBrk="0" hangingPunct="1">
        <a:defRPr sz="1524" kern="1200">
          <a:solidFill>
            <a:schemeClr val="tx1"/>
          </a:solidFill>
          <a:latin typeface="+mn-lt"/>
          <a:ea typeface="+mn-ea"/>
          <a:cs typeface="+mn-cs"/>
        </a:defRPr>
      </a:lvl4pPr>
      <a:lvl5pPr marL="1547446" algn="l" defTabSz="773722" rtl="0" eaLnBrk="1" latinLnBrk="0" hangingPunct="1">
        <a:defRPr sz="1524" kern="1200">
          <a:solidFill>
            <a:schemeClr val="tx1"/>
          </a:solidFill>
          <a:latin typeface="+mn-lt"/>
          <a:ea typeface="+mn-ea"/>
          <a:cs typeface="+mn-cs"/>
        </a:defRPr>
      </a:lvl5pPr>
      <a:lvl6pPr marL="1934305" algn="l" defTabSz="773722" rtl="0" eaLnBrk="1" latinLnBrk="0" hangingPunct="1">
        <a:defRPr sz="1524" kern="1200">
          <a:solidFill>
            <a:schemeClr val="tx1"/>
          </a:solidFill>
          <a:latin typeface="+mn-lt"/>
          <a:ea typeface="+mn-ea"/>
          <a:cs typeface="+mn-cs"/>
        </a:defRPr>
      </a:lvl6pPr>
      <a:lvl7pPr marL="2321167" algn="l" defTabSz="773722" rtl="0" eaLnBrk="1" latinLnBrk="0" hangingPunct="1">
        <a:defRPr sz="1524" kern="1200">
          <a:solidFill>
            <a:schemeClr val="tx1"/>
          </a:solidFill>
          <a:latin typeface="+mn-lt"/>
          <a:ea typeface="+mn-ea"/>
          <a:cs typeface="+mn-cs"/>
        </a:defRPr>
      </a:lvl7pPr>
      <a:lvl8pPr marL="2708029" algn="l" defTabSz="773722" rtl="0" eaLnBrk="1" latinLnBrk="0" hangingPunct="1">
        <a:defRPr sz="1524" kern="1200">
          <a:solidFill>
            <a:schemeClr val="tx1"/>
          </a:solidFill>
          <a:latin typeface="+mn-lt"/>
          <a:ea typeface="+mn-ea"/>
          <a:cs typeface="+mn-cs"/>
        </a:defRPr>
      </a:lvl8pPr>
      <a:lvl9pPr marL="3094889" algn="l" defTabSz="773722" rtl="0" eaLnBrk="1" latinLnBrk="0" hangingPunct="1">
        <a:defRPr sz="15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3889" y="380677"/>
            <a:ext cx="10963335" cy="138202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73889" y="1903383"/>
            <a:ext cx="10963335" cy="45366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73889" y="6627084"/>
            <a:ext cx="2860000" cy="380677"/>
          </a:xfrm>
          <a:prstGeom prst="rect">
            <a:avLst/>
          </a:prstGeom>
        </p:spPr>
        <p:txBody>
          <a:bodyPr vert="horz" lIns="91440" tIns="45720" rIns="91440" bIns="45720" rtlCol="0" anchor="ctr"/>
          <a:lstStyle>
            <a:lvl1pPr algn="l">
              <a:defRPr sz="1251">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210556" y="6627084"/>
            <a:ext cx="4290001" cy="380677"/>
          </a:xfrm>
          <a:prstGeom prst="rect">
            <a:avLst/>
          </a:prstGeom>
        </p:spPr>
        <p:txBody>
          <a:bodyPr vert="horz" lIns="91440" tIns="45720" rIns="91440" bIns="45720" rtlCol="0" anchor="ctr"/>
          <a:lstStyle>
            <a:lvl1pPr algn="ctr">
              <a:defRPr sz="125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977224" y="6627084"/>
            <a:ext cx="2860000" cy="380677"/>
          </a:xfrm>
          <a:prstGeom prst="rect">
            <a:avLst/>
          </a:prstGeom>
        </p:spPr>
        <p:txBody>
          <a:bodyPr vert="horz" lIns="91440" tIns="45720" rIns="91440" bIns="45720" rtlCol="0" anchor="ctr"/>
          <a:lstStyle>
            <a:lvl1pPr algn="r">
              <a:defRPr sz="1251">
                <a:solidFill>
                  <a:schemeClr val="tx1">
                    <a:tint val="75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2800395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00" r:id="rId13"/>
  </p:sldLayoutIdLst>
  <p:hf hdr="0" ftr="0" dt="0"/>
  <p:txStyles>
    <p:titleStyle>
      <a:lvl1pPr algn="l" defTabSz="953353" rtl="0" eaLnBrk="1" latinLnBrk="0" hangingPunct="1">
        <a:lnSpc>
          <a:spcPct val="90000"/>
        </a:lnSpc>
        <a:spcBef>
          <a:spcPct val="0"/>
        </a:spcBef>
        <a:buNone/>
        <a:defRPr sz="4587" kern="1200">
          <a:solidFill>
            <a:schemeClr val="tx1"/>
          </a:solidFill>
          <a:latin typeface="+mj-lt"/>
          <a:ea typeface="+mj-ea"/>
          <a:cs typeface="+mj-cs"/>
        </a:defRPr>
      </a:lvl1pPr>
    </p:titleStyle>
    <p:bodyStyle>
      <a:lvl1pPr marL="238338" indent="-238338" algn="l" defTabSz="953353" rtl="0" eaLnBrk="1" latinLnBrk="0" hangingPunct="1">
        <a:lnSpc>
          <a:spcPct val="90000"/>
        </a:lnSpc>
        <a:spcBef>
          <a:spcPts val="1043"/>
        </a:spcBef>
        <a:buFont typeface="Arial" panose="020B0604020202020204" pitchFamily="34" charset="0"/>
        <a:buChar char="•"/>
        <a:defRPr sz="2919" kern="1200">
          <a:solidFill>
            <a:schemeClr val="tx1"/>
          </a:solidFill>
          <a:latin typeface="+mn-lt"/>
          <a:ea typeface="+mn-ea"/>
          <a:cs typeface="+mn-cs"/>
        </a:defRPr>
      </a:lvl1pPr>
      <a:lvl2pPr marL="715015" indent="-238338" algn="l" defTabSz="953353" rtl="0" eaLnBrk="1" latinLnBrk="0" hangingPunct="1">
        <a:lnSpc>
          <a:spcPct val="90000"/>
        </a:lnSpc>
        <a:spcBef>
          <a:spcPts val="521"/>
        </a:spcBef>
        <a:buFont typeface="Arial" panose="020B0604020202020204" pitchFamily="34" charset="0"/>
        <a:buChar char="•"/>
        <a:defRPr sz="2502" kern="1200">
          <a:solidFill>
            <a:schemeClr val="tx1"/>
          </a:solidFill>
          <a:latin typeface="+mn-lt"/>
          <a:ea typeface="+mn-ea"/>
          <a:cs typeface="+mn-cs"/>
        </a:defRPr>
      </a:lvl2pPr>
      <a:lvl3pPr marL="1191692" indent="-238338" algn="l" defTabSz="953353" rtl="0" eaLnBrk="1" latinLnBrk="0" hangingPunct="1">
        <a:lnSpc>
          <a:spcPct val="90000"/>
        </a:lnSpc>
        <a:spcBef>
          <a:spcPts val="521"/>
        </a:spcBef>
        <a:buFont typeface="Arial" panose="020B0604020202020204" pitchFamily="34" charset="0"/>
        <a:buChar char="•"/>
        <a:defRPr sz="2085" kern="1200">
          <a:solidFill>
            <a:schemeClr val="tx1"/>
          </a:solidFill>
          <a:latin typeface="+mn-lt"/>
          <a:ea typeface="+mn-ea"/>
          <a:cs typeface="+mn-cs"/>
        </a:defRPr>
      </a:lvl3pPr>
      <a:lvl4pPr marL="1668369"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4pPr>
      <a:lvl5pPr marL="2145045"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5pPr>
      <a:lvl6pPr marL="2621722"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6pPr>
      <a:lvl7pPr marL="3098399"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7pPr>
      <a:lvl8pPr marL="3575075"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8pPr>
      <a:lvl9pPr marL="4051752" indent="-238338" algn="l" defTabSz="953353" rtl="0" eaLnBrk="1" latinLnBrk="0" hangingPunct="1">
        <a:lnSpc>
          <a:spcPct val="90000"/>
        </a:lnSpc>
        <a:spcBef>
          <a:spcPts val="521"/>
        </a:spcBef>
        <a:buFont typeface="Arial" panose="020B0604020202020204" pitchFamily="34" charset="0"/>
        <a:buChar char="•"/>
        <a:defRPr sz="1877" kern="1200">
          <a:solidFill>
            <a:schemeClr val="tx1"/>
          </a:solidFill>
          <a:latin typeface="+mn-lt"/>
          <a:ea typeface="+mn-ea"/>
          <a:cs typeface="+mn-cs"/>
        </a:defRPr>
      </a:lvl9pPr>
    </p:bodyStyle>
    <p:otherStyle>
      <a:defPPr>
        <a:defRPr lang="en-US"/>
      </a:defPPr>
      <a:lvl1pPr marL="0" algn="l" defTabSz="953353" rtl="0" eaLnBrk="1" latinLnBrk="0" hangingPunct="1">
        <a:defRPr sz="1877" kern="1200">
          <a:solidFill>
            <a:schemeClr val="tx1"/>
          </a:solidFill>
          <a:latin typeface="+mn-lt"/>
          <a:ea typeface="+mn-ea"/>
          <a:cs typeface="+mn-cs"/>
        </a:defRPr>
      </a:lvl1pPr>
      <a:lvl2pPr marL="476677" algn="l" defTabSz="953353" rtl="0" eaLnBrk="1" latinLnBrk="0" hangingPunct="1">
        <a:defRPr sz="1877" kern="1200">
          <a:solidFill>
            <a:schemeClr val="tx1"/>
          </a:solidFill>
          <a:latin typeface="+mn-lt"/>
          <a:ea typeface="+mn-ea"/>
          <a:cs typeface="+mn-cs"/>
        </a:defRPr>
      </a:lvl2pPr>
      <a:lvl3pPr marL="953353" algn="l" defTabSz="953353" rtl="0" eaLnBrk="1" latinLnBrk="0" hangingPunct="1">
        <a:defRPr sz="1877" kern="1200">
          <a:solidFill>
            <a:schemeClr val="tx1"/>
          </a:solidFill>
          <a:latin typeface="+mn-lt"/>
          <a:ea typeface="+mn-ea"/>
          <a:cs typeface="+mn-cs"/>
        </a:defRPr>
      </a:lvl3pPr>
      <a:lvl4pPr marL="1430030" algn="l" defTabSz="953353" rtl="0" eaLnBrk="1" latinLnBrk="0" hangingPunct="1">
        <a:defRPr sz="1877" kern="1200">
          <a:solidFill>
            <a:schemeClr val="tx1"/>
          </a:solidFill>
          <a:latin typeface="+mn-lt"/>
          <a:ea typeface="+mn-ea"/>
          <a:cs typeface="+mn-cs"/>
        </a:defRPr>
      </a:lvl4pPr>
      <a:lvl5pPr marL="1906707" algn="l" defTabSz="953353" rtl="0" eaLnBrk="1" latinLnBrk="0" hangingPunct="1">
        <a:defRPr sz="1877" kern="1200">
          <a:solidFill>
            <a:schemeClr val="tx1"/>
          </a:solidFill>
          <a:latin typeface="+mn-lt"/>
          <a:ea typeface="+mn-ea"/>
          <a:cs typeface="+mn-cs"/>
        </a:defRPr>
      </a:lvl5pPr>
      <a:lvl6pPr marL="2383384" algn="l" defTabSz="953353" rtl="0" eaLnBrk="1" latinLnBrk="0" hangingPunct="1">
        <a:defRPr sz="1877" kern="1200">
          <a:solidFill>
            <a:schemeClr val="tx1"/>
          </a:solidFill>
          <a:latin typeface="+mn-lt"/>
          <a:ea typeface="+mn-ea"/>
          <a:cs typeface="+mn-cs"/>
        </a:defRPr>
      </a:lvl6pPr>
      <a:lvl7pPr marL="2860060" algn="l" defTabSz="953353" rtl="0" eaLnBrk="1" latinLnBrk="0" hangingPunct="1">
        <a:defRPr sz="1877" kern="1200">
          <a:solidFill>
            <a:schemeClr val="tx1"/>
          </a:solidFill>
          <a:latin typeface="+mn-lt"/>
          <a:ea typeface="+mn-ea"/>
          <a:cs typeface="+mn-cs"/>
        </a:defRPr>
      </a:lvl7pPr>
      <a:lvl8pPr marL="3336737" algn="l" defTabSz="953353" rtl="0" eaLnBrk="1" latinLnBrk="0" hangingPunct="1">
        <a:defRPr sz="1877" kern="1200">
          <a:solidFill>
            <a:schemeClr val="tx1"/>
          </a:solidFill>
          <a:latin typeface="+mn-lt"/>
          <a:ea typeface="+mn-ea"/>
          <a:cs typeface="+mn-cs"/>
        </a:defRPr>
      </a:lvl8pPr>
      <a:lvl9pPr marL="3813414" algn="l" defTabSz="953353" rtl="0" eaLnBrk="1" latinLnBrk="0" hangingPunct="1">
        <a:defRPr sz="18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log.ru/rn77/business-support-2020/97197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8" Type="http://schemas.openxmlformats.org/officeDocument/2006/relationships/image" Target="../media/image12.png"/><Relationship Id="rId3" Type="http://schemas.openxmlformats.org/officeDocument/2006/relationships/image" Target="../media/image10.png"/><Relationship Id="rId17"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image" Target="../media/image9.png"/><Relationship Id="rId16" Type="http://schemas.openxmlformats.org/officeDocument/2006/relationships/image" Target="../media/image2.svg"/><Relationship Id="rId1" Type="http://schemas.openxmlformats.org/officeDocument/2006/relationships/slideLayout" Target="../slideLayouts/slideLayout2.xml"/><Relationship Id="rId5" Type="http://schemas.openxmlformats.org/officeDocument/2006/relationships/image" Target="../media/image4.svg"/><Relationship Id="rId19" Type="http://schemas.openxmlformats.org/officeDocument/2006/relationships/image" Target="../media/image1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20.png"/><Relationship Id="rId17" Type="http://schemas.openxmlformats.org/officeDocument/2006/relationships/image" Target="../media/image19.png"/><Relationship Id="rId2" Type="http://schemas.openxmlformats.org/officeDocument/2006/relationships/image" Target="../media/image1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svg"/><Relationship Id="rId15" Type="http://schemas.openxmlformats.org/officeDocument/2006/relationships/image" Target="../media/image17.png"/><Relationship Id="rId19" Type="http://schemas.openxmlformats.org/officeDocument/2006/relationships/image" Target="../media/image21.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ervice.nalog.ru/covid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 y="0"/>
            <a:ext cx="12711112" cy="7150099"/>
          </a:xfrm>
          <a:prstGeom prst="rect">
            <a:avLst/>
          </a:prstGeom>
          <a:solidFill>
            <a:schemeClr val="bg1">
              <a:lumMod val="8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462" tIns="58740" rIns="117462" bIns="58740" anchor="ctr"/>
          <a:lstStyle/>
          <a:p>
            <a:pPr lvl="0">
              <a:lnSpc>
                <a:spcPts val="3000"/>
              </a:lnSpc>
            </a:pPr>
            <a:endParaRPr lang="ru-RU" sz="2000" dirty="0" smtClean="0">
              <a:solidFill>
                <a:srgbClr val="44546A">
                  <a:lumMod val="75000"/>
                </a:srgbClr>
              </a:solidFill>
              <a:latin typeface="Times New Roman" panose="02020603050405020304" pitchFamily="18" charset="0"/>
              <a:cs typeface="Times New Roman" panose="02020603050405020304" pitchFamily="18" charset="0"/>
            </a:endParaRPr>
          </a:p>
        </p:txBody>
      </p:sp>
      <p:sp>
        <p:nvSpPr>
          <p:cNvPr id="241669" name="TextBox 42"/>
          <p:cNvSpPr txBox="1">
            <a:spLocks noChangeArrowheads="1"/>
          </p:cNvSpPr>
          <p:nvPr/>
        </p:nvSpPr>
        <p:spPr bwMode="auto">
          <a:xfrm>
            <a:off x="1870512" y="6315828"/>
            <a:ext cx="8334528" cy="60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462" tIns="58740" rIns="117462" bIns="58740">
            <a:spAutoFit/>
          </a:bodyPr>
          <a:lstStyle>
            <a:lvl1pPr defTabSz="1247775">
              <a:spcBef>
                <a:spcPct val="20000"/>
              </a:spcBef>
              <a:buFont typeface="+mj-lt"/>
              <a:defRPr sz="4600">
                <a:solidFill>
                  <a:srgbClr val="005AA9"/>
                </a:solidFill>
                <a:latin typeface="Calibri" panose="020F0502020204030204" pitchFamily="34" charset="0"/>
              </a:defRPr>
            </a:lvl1pPr>
            <a:lvl2pPr marL="742950" indent="-285750" defTabSz="1247775">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247775">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247775">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247775">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247775"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247775"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247775"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247775"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eaLnBrk="1" hangingPunct="1">
              <a:spcBef>
                <a:spcPct val="0"/>
              </a:spcBef>
              <a:buFontTx/>
              <a:buNone/>
            </a:pPr>
            <a:r>
              <a:rPr lang="ru-RU" altLang="ru-RU" sz="2919" b="1" dirty="0" smtClean="0">
                <a:solidFill>
                  <a:schemeClr val="bg2">
                    <a:lumMod val="50000"/>
                  </a:schemeClr>
                </a:solidFill>
                <a:latin typeface="Times New Roman" panose="02020603050405020304" pitchFamily="18" charset="0"/>
                <a:cs typeface="Times New Roman" panose="02020603050405020304" pitchFamily="18" charset="0"/>
              </a:rPr>
              <a:t>Калининград, </a:t>
            </a:r>
            <a:r>
              <a:rPr lang="ru-RU" altLang="ru-RU" sz="3026" b="1" dirty="0">
                <a:solidFill>
                  <a:schemeClr val="bg2">
                    <a:lumMod val="50000"/>
                  </a:schemeClr>
                </a:solidFill>
                <a:latin typeface="Times New Roman" panose="02020603050405020304" pitchFamily="18" charset="0"/>
                <a:cs typeface="Times New Roman" panose="02020603050405020304" pitchFamily="18" charset="0"/>
              </a:rPr>
              <a:t>2020</a:t>
            </a:r>
          </a:p>
        </p:txBody>
      </p:sp>
      <p:sp>
        <p:nvSpPr>
          <p:cNvPr id="241671" name="TextBox 42"/>
          <p:cNvSpPr txBox="1">
            <a:spLocks noChangeArrowheads="1"/>
          </p:cNvSpPr>
          <p:nvPr/>
        </p:nvSpPr>
        <p:spPr bwMode="auto">
          <a:xfrm>
            <a:off x="705742" y="3781513"/>
            <a:ext cx="9040081" cy="534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r>
              <a:rPr lang="ru-RU" sz="2800" b="1" dirty="0" smtClean="0"/>
              <a:t>«Актуальные вопросы урегулирования задолженности»</a:t>
            </a:r>
            <a:endParaRPr lang="ru-RU" sz="2800" b="1" dirty="0">
              <a:latin typeface="Times New Roman" panose="02020603050405020304" pitchFamily="18" charset="0"/>
              <a:cs typeface="Times New Roman" panose="02020603050405020304" pitchFamily="18" charset="0"/>
            </a:endParaRPr>
          </a:p>
        </p:txBody>
      </p:sp>
      <p:pic>
        <p:nvPicPr>
          <p:cNvPr id="9" name="Рисунок 6" descr="C:\Users\panova_ea\Desktop\ФНС\Новая папка\word\jpg\true-logo-FN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5742" y="752623"/>
            <a:ext cx="1498173" cy="1615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783772" y="2422566"/>
            <a:ext cx="4833257" cy="1246495"/>
          </a:xfrm>
          <a:prstGeom prst="rect">
            <a:avLst/>
          </a:prstGeom>
          <a:noFill/>
        </p:spPr>
        <p:txBody>
          <a:bodyPr wrap="square" rtlCol="0">
            <a:spAutoFit/>
          </a:bodyPr>
          <a:lstStyle/>
          <a:p>
            <a:pPr lvl="0">
              <a:lnSpc>
                <a:spcPts val="3000"/>
              </a:lnSpc>
            </a:pPr>
            <a:r>
              <a:rPr lang="ru-RU" sz="1800" dirty="0" smtClean="0">
                <a:solidFill>
                  <a:srgbClr val="44546A">
                    <a:lumMod val="75000"/>
                  </a:srgbClr>
                </a:solidFill>
                <a:latin typeface="Times New Roman" panose="02020603050405020304" pitchFamily="18" charset="0"/>
                <a:cs typeface="Times New Roman" panose="02020603050405020304" pitchFamily="18" charset="0"/>
              </a:rPr>
              <a:t>Заместитель руководителя </a:t>
            </a:r>
          </a:p>
          <a:p>
            <a:pPr lvl="0">
              <a:lnSpc>
                <a:spcPts val="3000"/>
              </a:lnSpc>
            </a:pPr>
            <a:r>
              <a:rPr lang="ru-RU" sz="1800" dirty="0" smtClean="0">
                <a:solidFill>
                  <a:srgbClr val="44546A">
                    <a:lumMod val="75000"/>
                  </a:srgbClr>
                </a:solidFill>
                <a:latin typeface="Times New Roman" panose="02020603050405020304" pitchFamily="18" charset="0"/>
                <a:cs typeface="Times New Roman" panose="02020603050405020304" pitchFamily="18" charset="0"/>
              </a:rPr>
              <a:t>УФНС России по Калининградской области </a:t>
            </a:r>
          </a:p>
          <a:p>
            <a:pPr lvl="0">
              <a:lnSpc>
                <a:spcPts val="3000"/>
              </a:lnSpc>
            </a:pPr>
            <a:r>
              <a:rPr lang="ru-RU" sz="1800" dirty="0" smtClean="0">
                <a:solidFill>
                  <a:srgbClr val="44546A">
                    <a:lumMod val="75000"/>
                  </a:srgbClr>
                </a:solidFill>
                <a:latin typeface="Times New Roman" panose="02020603050405020304" pitchFamily="18" charset="0"/>
                <a:cs typeface="Times New Roman" panose="02020603050405020304" pitchFamily="18" charset="0"/>
              </a:rPr>
              <a:t>Герасимчук О.В.</a:t>
            </a:r>
          </a:p>
        </p:txBody>
      </p:sp>
    </p:spTree>
    <p:extLst>
      <p:ext uri="{BB962C8B-B14F-4D97-AF65-F5344CB8AC3E}">
        <p14:creationId xmlns:p14="http://schemas.microsoft.com/office/powerpoint/2010/main" xmlns="" val="98596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ru-RU" dirty="0" smtClean="0">
                <a:solidFill>
                  <a:prstClr val="white"/>
                </a:solidFill>
              </a:rPr>
              <a:t>10</a:t>
            </a:r>
            <a:endParaRPr lang="ru-RU" dirty="0">
              <a:solidFill>
                <a:prstClr val="white"/>
              </a:solidFill>
            </a:endParaRPr>
          </a:p>
        </p:txBody>
      </p:sp>
      <p:sp>
        <p:nvSpPr>
          <p:cNvPr id="5" name="Заголовок 1"/>
          <p:cNvSpPr>
            <a:spLocks noGrp="1"/>
          </p:cNvSpPr>
          <p:nvPr>
            <p:ph type="title"/>
          </p:nvPr>
        </p:nvSpPr>
        <p:spPr>
          <a:xfrm>
            <a:off x="534841" y="119386"/>
            <a:ext cx="12017378" cy="951487"/>
          </a:xfrm>
        </p:spPr>
        <p:txBody>
          <a:bodyPr>
            <a:noAutofit/>
          </a:bodyPr>
          <a:lstStyle/>
          <a:p>
            <a:pPr algn="just"/>
            <a:r>
              <a:rPr lang="ru-RU" altLang="ru-RU" sz="2400" dirty="0" smtClean="0">
                <a:latin typeface="Times New Roman" panose="02020603050405020304" pitchFamily="18" charset="0"/>
                <a:cs typeface="Times New Roman" panose="02020603050405020304" pitchFamily="18" charset="0"/>
              </a:rPr>
              <a:t>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a:t>
            </a:r>
            <a:endParaRPr lang="ru-RU" altLang="ru-RU" sz="24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2514" y="1662545"/>
            <a:ext cx="10664041" cy="3970318"/>
          </a:xfrm>
          <a:prstGeom prst="rect">
            <a:avLst/>
          </a:prstGeom>
        </p:spPr>
        <p:txBody>
          <a:bodyPr wrap="square">
            <a:spAutoFit/>
          </a:bodyPr>
          <a:lstStyle/>
          <a:p>
            <a:pPr algn="ctr"/>
            <a:r>
              <a:rPr lang="ru-RU" sz="2800" dirty="0" smtClean="0">
                <a:solidFill>
                  <a:prstClr val="black"/>
                </a:solidFill>
              </a:rPr>
              <a:t>С более подробной информацией об условиях предоставления отсрочки или рассрочки в соответствии с Постановлением 409, а также о наиболее часто задаваемых вопросах и ответах на них </a:t>
            </a:r>
            <a:r>
              <a:rPr lang="ru-RU" sz="2800" dirty="0" smtClean="0"/>
              <a:t>можно ознакомиться на главной странице сайта ФНС России </a:t>
            </a:r>
            <a:br>
              <a:rPr lang="ru-RU" sz="2800" dirty="0" smtClean="0"/>
            </a:br>
            <a:r>
              <a:rPr lang="ru-RU" sz="2800" dirty="0" smtClean="0"/>
              <a:t>в разделе «Меры поддержки бизнеса», </a:t>
            </a:r>
            <a:r>
              <a:rPr lang="ru-RU" sz="2800" dirty="0" smtClean="0">
                <a:solidFill>
                  <a:prstClr val="black"/>
                </a:solidFill>
              </a:rPr>
              <a:t>с рекомендуемой формой заявления о предоставлении отсрочки или рассрочки можно ознакомиться </a:t>
            </a:r>
            <a:r>
              <a:rPr lang="ru-RU" sz="2800" dirty="0" smtClean="0"/>
              <a:t>на главной странице сайта ФНС России в разделе «Меры поддержки бизнеса» по ссылке (</a:t>
            </a:r>
            <a:r>
              <a:rPr lang="ru-RU" sz="2800" u="sng" dirty="0" smtClean="0">
                <a:hlinkClick r:id="rId2"/>
              </a:rPr>
              <a:t>https://www.nalog.ru/rn77/business-support-2020/9719730/</a:t>
            </a:r>
            <a:endParaRPr lang="ru-RU" sz="2800" dirty="0">
              <a:solidFill>
                <a:prstClr val="black"/>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ru-RU" dirty="0" smtClean="0">
                <a:solidFill>
                  <a:prstClr val="white"/>
                </a:solidFill>
              </a:rPr>
              <a:t>11</a:t>
            </a:r>
            <a:endParaRPr lang="ru-RU" dirty="0">
              <a:solidFill>
                <a:prstClr val="white"/>
              </a:solidFill>
            </a:endParaRPr>
          </a:p>
        </p:txBody>
      </p:sp>
      <p:sp>
        <p:nvSpPr>
          <p:cNvPr id="5" name="Заголовок 1"/>
          <p:cNvSpPr>
            <a:spLocks noGrp="1"/>
          </p:cNvSpPr>
          <p:nvPr>
            <p:ph type="title"/>
          </p:nvPr>
        </p:nvSpPr>
        <p:spPr>
          <a:xfrm>
            <a:off x="534841" y="119387"/>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Подать   заявление   об   отсрочке</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bwMode="auto">
          <a:xfrm>
            <a:off x="643466" y="887030"/>
            <a:ext cx="11311467" cy="5863725"/>
          </a:xfrm>
          <a:prstGeom prst="rect">
            <a:avLst/>
          </a:prstGeom>
          <a:noFill/>
          <a:ln w="9525">
            <a:noFill/>
            <a:miter lim="800000"/>
            <a:headEnd/>
            <a:tailEnd/>
          </a:ln>
        </p:spPr>
        <p:txBody>
          <a:bodyPr vert="horz" wrap="square" lIns="0" tIns="45680" rIns="0" bIns="45680" numCol="1" anchor="ctr" anchorCtr="0" compatLnSpc="1">
            <a:prstTxWarp prst="textNoShape">
              <a:avLst/>
            </a:prstTxWarp>
            <a:noAutofit/>
          </a:bodyPr>
          <a:lstStyle/>
          <a:p>
            <a:pPr marL="514350" marR="0" lvl="0" indent="-514350" algn="ctr" defTabSz="914400" rtl="0" eaLnBrk="0" fontAlgn="base" latinLnBrk="0" hangingPunct="0">
              <a:lnSpc>
                <a:spcPct val="100000"/>
              </a:lnSpc>
              <a:spcBef>
                <a:spcPct val="0"/>
              </a:spcBef>
              <a:spcAft>
                <a:spcPct val="0"/>
              </a:spcAft>
              <a:buClrTx/>
              <a:buSzTx/>
              <a:tabLst/>
              <a:defRPr/>
            </a:pPr>
            <a:r>
              <a:rPr lang="ru-RU" altLang="ru-RU" sz="2800" dirty="0" err="1" smtClean="0">
                <a:solidFill>
                  <a:srgbClr val="002060"/>
                </a:solidFill>
                <a:latin typeface="Times New Roman" panose="02020603050405020304" pitchFamily="18" charset="0"/>
                <a:ea typeface="+mj-ea"/>
                <a:cs typeface="Times New Roman" panose="02020603050405020304" pitchFamily="18" charset="0"/>
              </a:rPr>
              <a:t>Вебинар</a:t>
            </a:r>
            <a:r>
              <a:rPr lang="ru-RU" altLang="ru-RU" sz="2800" dirty="0" smtClean="0">
                <a:solidFill>
                  <a:srgbClr val="002060"/>
                </a:solidFill>
                <a:latin typeface="Times New Roman" panose="02020603050405020304" pitchFamily="18" charset="0"/>
                <a:ea typeface="+mj-ea"/>
                <a:cs typeface="Times New Roman" panose="02020603050405020304" pitchFamily="18" charset="0"/>
              </a:rPr>
              <a:t> по вопросу отсрочки – 25.08.2020</a:t>
            </a:r>
          </a:p>
          <a:p>
            <a:pPr marL="514350" marR="0" lvl="0" indent="-514350" algn="ctr" defTabSz="914400" rtl="0" eaLnBrk="0" fontAlgn="base" latinLnBrk="0" hangingPunct="0">
              <a:lnSpc>
                <a:spcPct val="100000"/>
              </a:lnSpc>
              <a:spcBef>
                <a:spcPct val="0"/>
              </a:spcBef>
              <a:spcAft>
                <a:spcPct val="0"/>
              </a:spcAft>
              <a:buClrTx/>
              <a:buSzTx/>
              <a:tabLst/>
              <a:defRPr/>
            </a:pPr>
            <a:endParaRPr lang="ru-RU" altLang="ru-RU" sz="2800" dirty="0" smtClean="0">
              <a:solidFill>
                <a:srgbClr val="002060"/>
              </a:solidFill>
              <a:latin typeface="Times New Roman" panose="02020603050405020304" pitchFamily="18" charset="0"/>
              <a:ea typeface="+mj-ea"/>
              <a:cs typeface="Times New Roman" panose="02020603050405020304" pitchFamily="18" charset="0"/>
            </a:endParaRPr>
          </a:p>
          <a:p>
            <a:pPr marL="514350" marR="0" lvl="0" indent="-514350" algn="ctr" defTabSz="914400" rtl="0" eaLnBrk="0" fontAlgn="base" latinLnBrk="0" hangingPunct="0">
              <a:lnSpc>
                <a:spcPct val="100000"/>
              </a:lnSpc>
              <a:spcBef>
                <a:spcPct val="0"/>
              </a:spcBef>
              <a:spcAft>
                <a:spcPct val="0"/>
              </a:spcAft>
              <a:buClrTx/>
              <a:buSzTx/>
              <a:tabLst/>
              <a:defRPr/>
            </a:pPr>
            <a:endParaRPr lang="ru-RU" altLang="ru-RU" sz="2800" dirty="0" smtClean="0">
              <a:solidFill>
                <a:srgbClr val="002060"/>
              </a:solidFill>
              <a:latin typeface="Times New Roman" panose="02020603050405020304" pitchFamily="18" charset="0"/>
              <a:ea typeface="+mj-ea"/>
              <a:cs typeface="Times New Roman" panose="02020603050405020304" pitchFamily="18" charset="0"/>
            </a:endParaRPr>
          </a:p>
          <a:p>
            <a:pPr marL="514350" marR="0" lvl="0" indent="-514350" algn="ctr" defTabSz="914400" rtl="0" eaLnBrk="0" fontAlgn="base" latinLnBrk="0" hangingPunct="0">
              <a:lnSpc>
                <a:spcPct val="100000"/>
              </a:lnSpc>
              <a:spcBef>
                <a:spcPct val="0"/>
              </a:spcBef>
              <a:spcAft>
                <a:spcPct val="0"/>
              </a:spcAft>
              <a:buClrTx/>
              <a:buSzTx/>
              <a:tabLst/>
              <a:defRPr/>
            </a:pPr>
            <a:endParaRPr lang="ru-RU" altLang="ru-RU" sz="2800" dirty="0" smtClean="0">
              <a:solidFill>
                <a:srgbClr val="002060"/>
              </a:solidFill>
              <a:latin typeface="Times New Roman" panose="02020603050405020304" pitchFamily="18" charset="0"/>
              <a:ea typeface="+mj-ea"/>
              <a:cs typeface="Times New Roman" panose="02020603050405020304" pitchFamily="18" charset="0"/>
            </a:endParaRPr>
          </a:p>
          <a:p>
            <a:pPr marL="514350" lvl="0" indent="-514350" algn="ctr" defTabSz="914400" eaLnBrk="0" fontAlgn="base" hangingPunct="0">
              <a:spcBef>
                <a:spcPct val="0"/>
              </a:spcBef>
              <a:spcAft>
                <a:spcPct val="0"/>
              </a:spcAft>
            </a:pPr>
            <a:r>
              <a:rPr lang="ru-RU" sz="2800" dirty="0" smtClean="0">
                <a:solidFill>
                  <a:srgbClr val="002060"/>
                </a:solidFill>
                <a:latin typeface="Times New Roman" panose="02020603050405020304" pitchFamily="18" charset="0"/>
                <a:cs typeface="Times New Roman" panose="02020603050405020304" pitchFamily="18" charset="0"/>
              </a:rPr>
              <a:t>Дополнительная информация о предоставлении  отсрочки:</a:t>
            </a:r>
          </a:p>
          <a:p>
            <a:pPr marL="514350" lvl="0" indent="-514350" algn="ctr" defTabSz="914400" eaLnBrk="0" fontAlgn="base" hangingPunct="0">
              <a:spcBef>
                <a:spcPct val="0"/>
              </a:spcBef>
              <a:spcAft>
                <a:spcPct val="0"/>
              </a:spcAft>
            </a:pPr>
            <a:endParaRPr lang="ru-RU" sz="2800" dirty="0" smtClean="0">
              <a:solidFill>
                <a:srgbClr val="002060"/>
              </a:solidFill>
              <a:latin typeface="Times New Roman" panose="02020603050405020304" pitchFamily="18" charset="0"/>
              <a:cs typeface="Times New Roman" panose="02020603050405020304" pitchFamily="18" charset="0"/>
            </a:endParaRPr>
          </a:p>
          <a:p>
            <a:pPr marL="514350" lvl="0" indent="-514350" algn="ctr" defTabSz="914400" eaLnBrk="0" fontAlgn="base" hangingPunct="0">
              <a:spcBef>
                <a:spcPct val="0"/>
              </a:spcBef>
              <a:spcAft>
                <a:spcPct val="0"/>
              </a:spcAft>
            </a:pPr>
            <a:r>
              <a:rPr lang="ru-RU" sz="2800" dirty="0" smtClean="0">
                <a:solidFill>
                  <a:srgbClr val="002060"/>
                </a:solidFill>
                <a:latin typeface="Times New Roman" panose="02020603050405020304" pitchFamily="18" charset="0"/>
                <a:cs typeface="Times New Roman" panose="02020603050405020304" pitchFamily="18" charset="0"/>
              </a:rPr>
              <a:t>по телефону</a:t>
            </a:r>
            <a:r>
              <a:rPr lang="ru-RU" altLang="ru-RU" sz="2800" dirty="0" smtClean="0">
                <a:solidFill>
                  <a:srgbClr val="002060"/>
                </a:solidFill>
                <a:latin typeface="Times New Roman" panose="02020603050405020304" pitchFamily="18" charset="0"/>
                <a:ea typeface="+mj-ea"/>
                <a:cs typeface="Times New Roman" panose="02020603050405020304" pitchFamily="18" charset="0"/>
              </a:rPr>
              <a:t> 997-632</a:t>
            </a:r>
          </a:p>
          <a:p>
            <a:pPr marL="514350" lvl="0" indent="-514350" algn="ctr" defTabSz="914400" eaLnBrk="0" fontAlgn="base" hangingPunct="0">
              <a:spcBef>
                <a:spcPct val="0"/>
              </a:spcBef>
              <a:spcAft>
                <a:spcPct val="0"/>
              </a:spcAft>
            </a:pPr>
            <a:endParaRPr lang="ru-RU" altLang="ru-RU" sz="2800" dirty="0" smtClean="0">
              <a:solidFill>
                <a:srgbClr val="002060"/>
              </a:solidFill>
              <a:latin typeface="Times New Roman" panose="02020603050405020304" pitchFamily="18" charset="0"/>
              <a:ea typeface="+mj-ea"/>
              <a:cs typeface="Times New Roman" panose="02020603050405020304" pitchFamily="18" charset="0"/>
            </a:endParaRPr>
          </a:p>
          <a:p>
            <a:pPr marL="514350" indent="-514350" algn="ctr" defTabSz="914400" eaLnBrk="0" fontAlgn="base" hangingPunct="0">
              <a:spcBef>
                <a:spcPct val="0"/>
              </a:spcBef>
              <a:spcAft>
                <a:spcPct val="0"/>
              </a:spcAft>
            </a:pPr>
            <a:r>
              <a:rPr lang="ru-RU" altLang="ru-RU" sz="2800" dirty="0" smtClean="0">
                <a:solidFill>
                  <a:srgbClr val="002060"/>
                </a:solidFill>
                <a:latin typeface="Times New Roman" panose="02020603050405020304" pitchFamily="18" charset="0"/>
                <a:ea typeface="+mj-ea"/>
                <a:cs typeface="Times New Roman" panose="02020603050405020304" pitchFamily="18" charset="0"/>
              </a:rPr>
              <a:t>На сайт ФНС России в разделе «Меры поддержки бизнеса»</a:t>
            </a:r>
            <a:endParaRPr kumimoji="0" lang="ru-RU" altLang="ru-RU" sz="280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endParaRPr>
          </a:p>
          <a:p>
            <a:pPr marL="514350" marR="0" lvl="0" indent="-514350" algn="ctr" defTabSz="914400" rtl="0" eaLnBrk="0" fontAlgn="base" latinLnBrk="0" hangingPunct="0">
              <a:lnSpc>
                <a:spcPct val="100000"/>
              </a:lnSpc>
              <a:spcBef>
                <a:spcPct val="0"/>
              </a:spcBef>
              <a:spcAft>
                <a:spcPct val="0"/>
              </a:spcAft>
              <a:buClrTx/>
              <a:buSzTx/>
              <a:buFontTx/>
              <a:buAutoNum type="arabicPeriod"/>
              <a:tabLst/>
              <a:defRPr/>
            </a:pPr>
            <a:endParaRPr kumimoji="0" lang="ru-RU" altLang="ru-RU" sz="2800" b="1" i="0" u="none" strike="noStrike" kern="1200" cap="all" spc="0" normalizeH="0" baseline="0" noProof="0" dirty="0">
              <a:ln>
                <a:noFill/>
              </a:ln>
              <a:solidFill>
                <a:schemeClr val="tx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ru-RU" dirty="0" smtClean="0">
                <a:solidFill>
                  <a:prstClr val="white"/>
                </a:solidFill>
              </a:rPr>
              <a:t>12</a:t>
            </a:r>
            <a:endParaRPr lang="ru-RU" dirty="0">
              <a:solidFill>
                <a:prstClr val="white"/>
              </a:solidFill>
            </a:endParaRPr>
          </a:p>
        </p:txBody>
      </p:sp>
      <p:sp>
        <p:nvSpPr>
          <p:cNvPr id="5" name="Заголовок 1"/>
          <p:cNvSpPr>
            <a:spLocks noGrp="1"/>
          </p:cNvSpPr>
          <p:nvPr>
            <p:ph type="title"/>
          </p:nvPr>
        </p:nvSpPr>
        <p:spPr>
          <a:xfrm>
            <a:off x="534841" y="424187"/>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Уголовная ответственность в соответствии со статьей 199.2 Уголовного кодекса Российской Федерации</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nvGraphicFramePr>
        <p:xfrm>
          <a:off x="543244" y="1226909"/>
          <a:ext cx="11307337" cy="4229837"/>
        </p:xfrm>
        <a:graphic>
          <a:graphicData uri="http://schemas.openxmlformats.org/drawingml/2006/table">
            <a:tbl>
              <a:tblPr/>
              <a:tblGrid>
                <a:gridCol w="5473734"/>
                <a:gridCol w="1095022"/>
                <a:gridCol w="970845"/>
                <a:gridCol w="925689"/>
                <a:gridCol w="857955"/>
                <a:gridCol w="936978"/>
                <a:gridCol w="1047114"/>
              </a:tblGrid>
              <a:tr h="484576">
                <a:tc rowSpan="2">
                  <a:txBody>
                    <a:bodyPr/>
                    <a:lstStyle/>
                    <a:p>
                      <a:pPr algn="ctr" fontAlgn="ctr"/>
                      <a:r>
                        <a:rPr lang="ru-RU" sz="1400" b="1" i="0" u="none" strike="noStrike" dirty="0">
                          <a:solidFill>
                            <a:srgbClr val="000000"/>
                          </a:solidFill>
                          <a:latin typeface="Times New Roman"/>
                        </a:rPr>
                        <a:t>Отчетный </a:t>
                      </a:r>
                      <a:r>
                        <a:rPr lang="ru-RU" sz="1400" b="1" i="0" u="none" strike="noStrike" dirty="0" smtClean="0">
                          <a:solidFill>
                            <a:srgbClr val="000000"/>
                          </a:solidFill>
                          <a:latin typeface="Times New Roman"/>
                        </a:rPr>
                        <a:t>период</a:t>
                      </a:r>
                      <a:endParaRPr lang="ru-RU" sz="1400" b="1" i="0" u="none" strike="noStrike" dirty="0">
                        <a:solidFill>
                          <a:srgbClr val="000000"/>
                        </a:solidFill>
                        <a:latin typeface="Times New Roman"/>
                      </a:endParaRPr>
                    </a:p>
                    <a:p>
                      <a:pPr algn="ctr" fontAlgn="ctr"/>
                      <a:r>
                        <a:rPr lang="ru-RU" sz="1400" b="0" i="0" u="none" strike="noStrike" dirty="0">
                          <a:solidFill>
                            <a:srgbClr val="000000"/>
                          </a:solidFill>
                          <a:latin typeface="Times New Roman"/>
                        </a:rPr>
                        <a:t> </a:t>
                      </a:r>
                    </a:p>
                  </a:txBody>
                  <a:tcPr marL="6954" marR="6954" marT="69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1" i="0" u="none" strike="noStrike">
                          <a:solidFill>
                            <a:srgbClr val="000000"/>
                          </a:solidFill>
                          <a:latin typeface="Times New Roman"/>
                        </a:rPr>
                        <a:t>2018 г.</a:t>
                      </a:r>
                    </a:p>
                  </a:txBody>
                  <a:tcPr marL="6954" marR="6954" marT="69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400" b="1" i="0" u="none" strike="noStrike">
                          <a:solidFill>
                            <a:srgbClr val="000000"/>
                          </a:solidFill>
                          <a:latin typeface="Times New Roman"/>
                        </a:rPr>
                        <a:t>2019 г.</a:t>
                      </a:r>
                    </a:p>
                  </a:txBody>
                  <a:tcPr marL="6954" marR="6954" marT="69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400" b="1" i="0" u="none" strike="noStrike">
                          <a:solidFill>
                            <a:srgbClr val="000000"/>
                          </a:solidFill>
                          <a:latin typeface="Times New Roman"/>
                        </a:rPr>
                        <a:t>первое полугодие 2020 г.</a:t>
                      </a:r>
                    </a:p>
                  </a:txBody>
                  <a:tcPr marL="6954" marR="6954" marT="69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64016">
                <a:tc vMerge="1">
                  <a:txBody>
                    <a:bodyPr/>
                    <a:lstStyle/>
                    <a:p>
                      <a:pPr algn="ctr" fontAlgn="ctr"/>
                      <a:endParaRPr lang="ru-RU" sz="1400" b="0" i="0" u="none" strike="noStrike" dirty="0">
                        <a:solidFill>
                          <a:srgbClr val="000000"/>
                        </a:solidFill>
                        <a:latin typeface="Times New Roman"/>
                      </a:endParaRP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Количество (единиц)</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52488" rtl="0" eaLnBrk="1" fontAlgn="ctr"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Сумма, тыс. руб.</a:t>
                      </a:r>
                    </a:p>
                    <a:p>
                      <a:pPr algn="ctr" fontAlgn="ctr"/>
                      <a:endParaRPr lang="ru-RU" sz="1400" b="0" i="0" u="none" strike="noStrike" dirty="0">
                        <a:solidFill>
                          <a:srgbClr val="000000"/>
                        </a:solidFill>
                        <a:latin typeface="Times New Roman"/>
                      </a:endParaRP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latin typeface="Times New Roman"/>
                        </a:rPr>
                        <a:t>Количество (единиц)</a:t>
                      </a:r>
                      <a:endParaRPr lang="ru-RU" sz="1400" b="0" i="0" u="none" strike="noStrike" dirty="0">
                        <a:solidFill>
                          <a:srgbClr val="000000"/>
                        </a:solidFill>
                        <a:latin typeface="Times New Roman"/>
                      </a:endParaRP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52488" rtl="0" eaLnBrk="1" fontAlgn="ctr"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latin typeface="Times New Roman"/>
                        </a:rPr>
                        <a:t>Сумма, тыс. руб.</a:t>
                      </a:r>
                    </a:p>
                    <a:p>
                      <a:pPr marL="0" marR="0" indent="0" algn="ctr" defTabSz="952488" rtl="0" eaLnBrk="1" fontAlgn="ctr" latinLnBrk="0" hangingPunct="1">
                        <a:lnSpc>
                          <a:spcPct val="100000"/>
                        </a:lnSpc>
                        <a:spcBef>
                          <a:spcPts val="0"/>
                        </a:spcBef>
                        <a:spcAft>
                          <a:spcPts val="0"/>
                        </a:spcAft>
                        <a:buClrTx/>
                        <a:buSzTx/>
                        <a:buFontTx/>
                        <a:buNone/>
                        <a:tabLst/>
                        <a:defRPr/>
                      </a:pPr>
                      <a:endParaRPr lang="ru-RU" sz="1400" b="0" i="0" u="none" strike="noStrike" dirty="0" smtClean="0">
                        <a:solidFill>
                          <a:srgbClr val="000000"/>
                        </a:solidFill>
                        <a:latin typeface="Times New Roman"/>
                      </a:endParaRPr>
                    </a:p>
                    <a:p>
                      <a:pPr algn="ctr" fontAlgn="ctr"/>
                      <a:endParaRPr lang="ru-RU" sz="1400" b="0" i="0" u="none" strike="noStrike" dirty="0">
                        <a:solidFill>
                          <a:srgbClr val="000000"/>
                        </a:solidFill>
                        <a:latin typeface="Times New Roman"/>
                      </a:endParaRP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Количество (единиц)</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smtClean="0">
                          <a:solidFill>
                            <a:srgbClr val="000000"/>
                          </a:solidFill>
                          <a:latin typeface="Times New Roman"/>
                        </a:rPr>
                        <a:t>Сумма,</a:t>
                      </a:r>
                    </a:p>
                    <a:p>
                      <a:pPr algn="ctr" fontAlgn="ctr"/>
                      <a:r>
                        <a:rPr lang="ru-RU" sz="1400" b="0" i="0" u="none" strike="noStrike" dirty="0" smtClean="0">
                          <a:solidFill>
                            <a:srgbClr val="000000"/>
                          </a:solidFill>
                          <a:latin typeface="Times New Roman"/>
                        </a:rPr>
                        <a:t>тыс. руб.</a:t>
                      </a:r>
                      <a:endParaRPr lang="ru-RU" sz="1400" b="0" i="0" u="none" strike="noStrike" dirty="0">
                        <a:solidFill>
                          <a:srgbClr val="000000"/>
                        </a:solidFill>
                        <a:latin typeface="Times New Roman"/>
                      </a:endParaRP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863">
                <a:tc>
                  <a:txBody>
                    <a:bodyPr/>
                    <a:lstStyle/>
                    <a:p>
                      <a:pPr algn="l" fontAlgn="ctr"/>
                      <a:r>
                        <a:rPr lang="ru-RU" sz="1400" b="0" i="0" u="none" strike="noStrike" dirty="0">
                          <a:solidFill>
                            <a:srgbClr val="000000"/>
                          </a:solidFill>
                          <a:latin typeface="Times New Roman"/>
                        </a:rPr>
                        <a:t>Материалы, направленные на рассмотрение в правоохранительные органы в отчетном периоде</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a:solidFill>
                            <a:srgbClr val="000000"/>
                          </a:solidFill>
                          <a:latin typeface="Times New Roman"/>
                        </a:rPr>
                        <a:t>5</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106 147.08</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8</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66 268.55</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13</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481 366.20</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576">
                <a:tc>
                  <a:txBody>
                    <a:bodyPr/>
                    <a:lstStyle/>
                    <a:p>
                      <a:pPr algn="l" fontAlgn="ctr"/>
                      <a:r>
                        <a:rPr lang="ru-RU" sz="1400" b="1" i="0" u="none" strike="noStrike">
                          <a:solidFill>
                            <a:srgbClr val="000000"/>
                          </a:solidFill>
                          <a:latin typeface="Times New Roman"/>
                        </a:rPr>
                        <a:t>Поступило в бюджет после направления материалов до вынесения постановления об отказе в возбуждении уголовного дела (до возбуждения уголовного дела)</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1</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4.64</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12</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a:solidFill>
                            <a:srgbClr val="000000"/>
                          </a:solidFill>
                          <a:latin typeface="Times New Roman"/>
                        </a:rPr>
                        <a:t>256 970.42</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860">
                <a:tc>
                  <a:txBody>
                    <a:bodyPr/>
                    <a:lstStyle/>
                    <a:p>
                      <a:pPr algn="l" fontAlgn="ctr"/>
                      <a:r>
                        <a:rPr lang="ru-RU" sz="1400" b="1" i="0" u="none" strike="noStrike">
                          <a:solidFill>
                            <a:srgbClr val="000000"/>
                          </a:solidFill>
                          <a:latin typeface="Times New Roman"/>
                        </a:rPr>
                        <a:t>Поступило в бюджет после возбуждения уголовного дела до вынесения судебного решения по уголовному делу</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1</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3 914.98</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3</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a:solidFill>
                            <a:srgbClr val="000000"/>
                          </a:solidFill>
                          <a:latin typeface="Times New Roman"/>
                        </a:rPr>
                        <a:t>36 262.47</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5</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7 392.31</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73">
                <a:tc>
                  <a:txBody>
                    <a:bodyPr/>
                    <a:lstStyle/>
                    <a:p>
                      <a:pPr algn="l" fontAlgn="ctr"/>
                      <a:r>
                        <a:rPr lang="ru-RU" sz="1400" b="1" i="0" u="none" strike="noStrike">
                          <a:solidFill>
                            <a:srgbClr val="000000"/>
                          </a:solidFill>
                          <a:latin typeface="Times New Roman"/>
                        </a:rPr>
                        <a:t>Поступило в бюджет после вынесения судебного решения по уголовному делу</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 </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a:rPr>
                        <a:t>1</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latin typeface="Times New Roman"/>
                        </a:rPr>
                        <a:t>4 406.42</a:t>
                      </a:r>
                    </a:p>
                  </a:txBody>
                  <a:tcPr marL="6954" marR="6954" marT="6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957691" y="5655734"/>
            <a:ext cx="4481689" cy="394852"/>
          </a:xfrm>
          <a:prstGeom prst="rect">
            <a:avLst/>
          </a:prstGeom>
          <a:noFill/>
        </p:spPr>
        <p:txBody>
          <a:bodyPr wrap="square" rtlCol="0">
            <a:spAutoFit/>
          </a:bodyPr>
          <a:lstStyle/>
          <a:p>
            <a:r>
              <a:rPr lang="ru-RU" dirty="0" smtClean="0">
                <a:solidFill>
                  <a:srgbClr val="00B050"/>
                </a:solidFill>
              </a:rPr>
              <a:t>Вынесение обвинительных приговоров</a:t>
            </a:r>
            <a:endParaRPr lang="ru-RU" dirty="0">
              <a:solidFill>
                <a:srgbClr val="00B050"/>
              </a:solidFill>
            </a:endParaRPr>
          </a:p>
        </p:txBody>
      </p:sp>
      <p:sp>
        <p:nvSpPr>
          <p:cNvPr id="9" name="TextBox 8"/>
          <p:cNvSpPr txBox="1"/>
          <p:nvPr/>
        </p:nvSpPr>
        <p:spPr>
          <a:xfrm>
            <a:off x="6536267" y="6615289"/>
            <a:ext cx="5012265" cy="394852"/>
          </a:xfrm>
          <a:prstGeom prst="rect">
            <a:avLst/>
          </a:prstGeom>
          <a:noFill/>
        </p:spPr>
        <p:txBody>
          <a:bodyPr wrap="square" rtlCol="0">
            <a:spAutoFit/>
          </a:bodyPr>
          <a:lstStyle/>
          <a:p>
            <a:r>
              <a:rPr lang="ru-RU" dirty="0" smtClean="0">
                <a:solidFill>
                  <a:srgbClr val="00B050"/>
                </a:solidFill>
              </a:rPr>
              <a:t>Выявление новых схем уклонения от уплаты</a:t>
            </a:r>
            <a:endParaRPr lang="ru-RU" dirty="0">
              <a:solidFill>
                <a:srgbClr val="00B050"/>
              </a:solidFill>
            </a:endParaRPr>
          </a:p>
        </p:txBody>
      </p:sp>
      <p:sp>
        <p:nvSpPr>
          <p:cNvPr id="10" name="TextBox 9"/>
          <p:cNvSpPr txBox="1"/>
          <p:nvPr/>
        </p:nvSpPr>
        <p:spPr>
          <a:xfrm>
            <a:off x="5847645" y="5949242"/>
            <a:ext cx="4696177" cy="394852"/>
          </a:xfrm>
          <a:prstGeom prst="rect">
            <a:avLst/>
          </a:prstGeom>
          <a:noFill/>
        </p:spPr>
        <p:txBody>
          <a:bodyPr wrap="square" rtlCol="0">
            <a:spAutoFit/>
          </a:bodyPr>
          <a:lstStyle/>
          <a:p>
            <a:r>
              <a:rPr lang="ru-RU" dirty="0" smtClean="0">
                <a:solidFill>
                  <a:srgbClr val="00B050"/>
                </a:solidFill>
              </a:rPr>
              <a:t>Расширение охвата должников анализом</a:t>
            </a:r>
            <a:endParaRPr lang="ru-RU" dirty="0">
              <a:solidFill>
                <a:srgbClr val="00B050"/>
              </a:solidFill>
            </a:endParaRPr>
          </a:p>
        </p:txBody>
      </p:sp>
      <p:sp>
        <p:nvSpPr>
          <p:cNvPr id="11" name="TextBox 10"/>
          <p:cNvSpPr txBox="1"/>
          <p:nvPr/>
        </p:nvSpPr>
        <p:spPr>
          <a:xfrm>
            <a:off x="1365954" y="6292403"/>
            <a:ext cx="6637867" cy="394852"/>
          </a:xfrm>
          <a:prstGeom prst="rect">
            <a:avLst/>
          </a:prstGeom>
          <a:noFill/>
        </p:spPr>
        <p:txBody>
          <a:bodyPr wrap="square" rtlCol="0">
            <a:spAutoFit/>
          </a:bodyPr>
          <a:lstStyle/>
          <a:p>
            <a:r>
              <a:rPr lang="ru-RU" dirty="0" smtClean="0">
                <a:solidFill>
                  <a:srgbClr val="00B050"/>
                </a:solidFill>
              </a:rPr>
              <a:t>Совершенствование межведомственного взаимодействия</a:t>
            </a:r>
            <a:endParaRPr lang="ru-RU" dirty="0">
              <a:solidFill>
                <a:srgbClr val="00B050"/>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duotone>
              <a:schemeClr val="accent1">
                <a:shade val="45000"/>
                <a:satMod val="135000"/>
              </a:schemeClr>
              <a:prstClr val="white"/>
            </a:duotone>
            <a:lum bright="10000" contrast="30000"/>
          </a:blip>
          <a:stretch>
            <a:fillRect/>
          </a:stretch>
        </p:blipFill>
        <p:spPr>
          <a:xfrm>
            <a:off x="7532273" y="1790463"/>
            <a:ext cx="4494395" cy="4610338"/>
          </a:xfrm>
          <a:prstGeom prst="rect">
            <a:avLst/>
          </a:prstGeom>
        </p:spPr>
      </p:pic>
      <p:sp>
        <p:nvSpPr>
          <p:cNvPr id="5" name="Заголовок 1"/>
          <p:cNvSpPr>
            <a:spLocks noGrp="1"/>
          </p:cNvSpPr>
          <p:nvPr>
            <p:ph type="title"/>
          </p:nvPr>
        </p:nvSpPr>
        <p:spPr>
          <a:xfrm>
            <a:off x="534841" y="424187"/>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Совершенствование взаимодействия ФНС и ФССП</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Пятиугольник 12"/>
          <p:cNvSpPr/>
          <p:nvPr/>
        </p:nvSpPr>
        <p:spPr>
          <a:xfrm>
            <a:off x="687472" y="1623100"/>
            <a:ext cx="6719120" cy="4692188"/>
          </a:xfrm>
          <a:prstGeom prst="homePlate">
            <a:avLst>
              <a:gd name="adj" fmla="val 2877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326" tIns="47663" rIns="95326" bIns="47663" rtlCol="0" anchor="ctr"/>
          <a:lstStyle/>
          <a:p>
            <a:pPr algn="ctr"/>
            <a:endParaRPr lang="ru-RU"/>
          </a:p>
        </p:txBody>
      </p:sp>
      <p:sp>
        <p:nvSpPr>
          <p:cNvPr id="14" name="TextBox 13"/>
          <p:cNvSpPr txBox="1"/>
          <p:nvPr/>
        </p:nvSpPr>
        <p:spPr>
          <a:xfrm>
            <a:off x="1998179" y="2153923"/>
            <a:ext cx="4002493" cy="3726481"/>
          </a:xfrm>
          <a:prstGeom prst="rect">
            <a:avLst/>
          </a:prstGeom>
          <a:noFill/>
        </p:spPr>
        <p:txBody>
          <a:bodyPr wrap="square" lIns="95326" tIns="47663" rIns="95326" bIns="47663" rtlCol="0">
            <a:spAutoFit/>
          </a:bodyPr>
          <a:lstStyle/>
          <a:p>
            <a:pPr algn="just">
              <a:tabLst>
                <a:tab pos="357473" algn="l"/>
              </a:tabLst>
            </a:pPr>
            <a:r>
              <a:rPr lang="ru-RU" dirty="0" smtClean="0">
                <a:solidFill>
                  <a:schemeClr val="bg1"/>
                </a:solidFill>
                <a:latin typeface="Arial Narrow" panose="020B0606020202030204" pitchFamily="34" charset="0"/>
              </a:rPr>
              <a:t>Применение цифровых признаков стратификации должников</a:t>
            </a:r>
          </a:p>
          <a:p>
            <a:pPr algn="just">
              <a:tabLst>
                <a:tab pos="357473" algn="l"/>
              </a:tabLst>
            </a:pPr>
            <a:endParaRPr lang="ru-RU" dirty="0" smtClean="0">
              <a:solidFill>
                <a:schemeClr val="bg1"/>
              </a:solidFill>
              <a:latin typeface="Arial Narrow" panose="020B0606020202030204" pitchFamily="34" charset="0"/>
            </a:endParaRPr>
          </a:p>
          <a:p>
            <a:pPr algn="just">
              <a:tabLst>
                <a:tab pos="357473" algn="l"/>
              </a:tabLst>
            </a:pPr>
            <a:r>
              <a:rPr lang="ru-RU" dirty="0" smtClean="0">
                <a:solidFill>
                  <a:schemeClr val="bg1"/>
                </a:solidFill>
                <a:latin typeface="Arial Narrow" panose="020B0606020202030204" pitchFamily="34" charset="0"/>
              </a:rPr>
              <a:t>Использование типовых дорожных карт </a:t>
            </a:r>
            <a:r>
              <a:rPr lang="ru-RU" dirty="0">
                <a:solidFill>
                  <a:schemeClr val="bg1"/>
                </a:solidFill>
                <a:latin typeface="Arial Narrow" panose="020B0606020202030204" pitchFamily="34" charset="0"/>
              </a:rPr>
              <a:t>исполнительных действий для разных категории </a:t>
            </a:r>
            <a:r>
              <a:rPr lang="ru-RU" dirty="0" smtClean="0">
                <a:solidFill>
                  <a:schemeClr val="bg1"/>
                </a:solidFill>
                <a:latin typeface="Arial Narrow" panose="020B0606020202030204" pitchFamily="34" charset="0"/>
              </a:rPr>
              <a:t>должников</a:t>
            </a:r>
          </a:p>
          <a:p>
            <a:pPr algn="just">
              <a:tabLst>
                <a:tab pos="357473" algn="l"/>
              </a:tabLst>
            </a:pPr>
            <a:endParaRPr lang="ru-RU" dirty="0">
              <a:solidFill>
                <a:schemeClr val="bg1"/>
              </a:solidFill>
              <a:latin typeface="Arial Narrow" panose="020B0606020202030204" pitchFamily="34" charset="0"/>
            </a:endParaRPr>
          </a:p>
          <a:p>
            <a:pPr algn="just">
              <a:tabLst>
                <a:tab pos="357473" algn="l"/>
              </a:tabLst>
            </a:pPr>
            <a:r>
              <a:rPr lang="ru-RU" dirty="0" smtClean="0">
                <a:solidFill>
                  <a:schemeClr val="bg1"/>
                </a:solidFill>
                <a:latin typeface="Arial Narrow" panose="020B0606020202030204" pitchFamily="34" charset="0"/>
              </a:rPr>
              <a:t>Распространение бесконтактного взаимодействия</a:t>
            </a:r>
          </a:p>
          <a:p>
            <a:pPr algn="just">
              <a:tabLst>
                <a:tab pos="357473" algn="l"/>
              </a:tabLst>
            </a:pPr>
            <a:endParaRPr lang="ru-RU" dirty="0">
              <a:solidFill>
                <a:schemeClr val="bg1"/>
              </a:solidFill>
              <a:latin typeface="Arial Narrow" panose="020B0606020202030204" pitchFamily="34" charset="0"/>
            </a:endParaRPr>
          </a:p>
          <a:p>
            <a:pPr algn="just">
              <a:tabLst>
                <a:tab pos="357473" algn="l"/>
              </a:tabLst>
            </a:pPr>
            <a:r>
              <a:rPr lang="ru-RU" dirty="0" smtClean="0">
                <a:solidFill>
                  <a:schemeClr val="bg1"/>
                </a:solidFill>
                <a:latin typeface="Arial Narrow" panose="020B0606020202030204" pitchFamily="34" charset="0"/>
              </a:rPr>
              <a:t>Оптимизация орг. структуры для взаимодействия ФССП и ФНС</a:t>
            </a:r>
          </a:p>
        </p:txBody>
      </p:sp>
      <p:sp>
        <p:nvSpPr>
          <p:cNvPr id="15" name="TextBox 14"/>
          <p:cNvSpPr txBox="1"/>
          <p:nvPr/>
        </p:nvSpPr>
        <p:spPr>
          <a:xfrm>
            <a:off x="7713792" y="1859400"/>
            <a:ext cx="4632824" cy="2696969"/>
          </a:xfrm>
          <a:prstGeom prst="rect">
            <a:avLst/>
          </a:prstGeom>
          <a:noFill/>
        </p:spPr>
        <p:txBody>
          <a:bodyPr wrap="square" lIns="95326" tIns="47663" rIns="95326" bIns="47663" rtlCol="0">
            <a:spAutoFit/>
          </a:bodyPr>
          <a:lstStyle/>
          <a:p>
            <a:pPr algn="ctr">
              <a:tabLst>
                <a:tab pos="357473" algn="l"/>
              </a:tabLst>
            </a:pPr>
            <a:endParaRPr lang="ru-RU" sz="2500" b="1" dirty="0">
              <a:solidFill>
                <a:srgbClr val="E2641E"/>
              </a:solidFill>
              <a:latin typeface="Arial Narrow" panose="020B0606020202030204" pitchFamily="34" charset="0"/>
            </a:endParaRPr>
          </a:p>
          <a:p>
            <a:pPr algn="ctr">
              <a:tabLst>
                <a:tab pos="357473" algn="l"/>
              </a:tabLst>
            </a:pPr>
            <a:r>
              <a:rPr lang="ru-RU" sz="2400" b="1" dirty="0" smtClean="0">
                <a:solidFill>
                  <a:schemeClr val="accent6">
                    <a:lumMod val="75000"/>
                  </a:schemeClr>
                </a:solidFill>
                <a:latin typeface="Arial Narrow" panose="020B0606020202030204" pitchFamily="34" charset="0"/>
              </a:rPr>
              <a:t>Рост поступлений в </a:t>
            </a:r>
            <a:r>
              <a:rPr lang="ru-RU" sz="2400" b="1" dirty="0">
                <a:solidFill>
                  <a:schemeClr val="accent6">
                    <a:lumMod val="75000"/>
                  </a:schemeClr>
                </a:solidFill>
                <a:latin typeface="Arial Narrow" panose="020B0606020202030204" pitchFamily="34" charset="0"/>
              </a:rPr>
              <a:t>рамках </a:t>
            </a:r>
            <a:r>
              <a:rPr lang="ru-RU" sz="2400" b="1" dirty="0" smtClean="0">
                <a:solidFill>
                  <a:schemeClr val="accent6">
                    <a:lumMod val="75000"/>
                  </a:schemeClr>
                </a:solidFill>
                <a:latin typeface="Arial Narrow" panose="020B0606020202030204" pitchFamily="34" charset="0"/>
              </a:rPr>
              <a:t>исполнительных  производств не менее, чем на 50%</a:t>
            </a:r>
            <a:endParaRPr lang="ru-RU" sz="2400" b="1" dirty="0">
              <a:solidFill>
                <a:schemeClr val="accent6">
                  <a:lumMod val="75000"/>
                </a:schemeClr>
              </a:solidFill>
              <a:latin typeface="Arial Narrow" panose="020B0606020202030204" pitchFamily="34" charset="0"/>
            </a:endParaRPr>
          </a:p>
          <a:p>
            <a:pPr algn="ctr">
              <a:tabLst>
                <a:tab pos="357473" algn="l"/>
              </a:tabLst>
            </a:pPr>
            <a:endParaRPr lang="ru-RU" sz="2400" b="1" dirty="0">
              <a:solidFill>
                <a:schemeClr val="accent6">
                  <a:lumMod val="75000"/>
                </a:schemeClr>
              </a:solidFill>
              <a:latin typeface="Arial Narrow" panose="020B0606020202030204" pitchFamily="34" charset="0"/>
            </a:endParaRPr>
          </a:p>
          <a:p>
            <a:pPr algn="ctr">
              <a:tabLst>
                <a:tab pos="357473" algn="l"/>
              </a:tabLst>
            </a:pPr>
            <a:r>
              <a:rPr lang="ru-RU" sz="2400" b="1" dirty="0" smtClean="0">
                <a:solidFill>
                  <a:schemeClr val="accent6">
                    <a:lumMod val="75000"/>
                  </a:schemeClr>
                </a:solidFill>
                <a:latin typeface="Arial Narrow" panose="020B0606020202030204" pitchFamily="34" charset="0"/>
              </a:rPr>
              <a:t>Уменьшение </a:t>
            </a:r>
            <a:r>
              <a:rPr lang="ru-RU" sz="2400" b="1" dirty="0">
                <a:solidFill>
                  <a:schemeClr val="accent6">
                    <a:lumMod val="75000"/>
                  </a:schemeClr>
                </a:solidFill>
                <a:latin typeface="Arial Narrow" panose="020B0606020202030204" pitchFamily="34" charset="0"/>
              </a:rPr>
              <a:t>срока </a:t>
            </a:r>
            <a:r>
              <a:rPr lang="ru-RU" sz="2400" b="1" dirty="0" smtClean="0">
                <a:solidFill>
                  <a:schemeClr val="accent6">
                    <a:lumMod val="75000"/>
                  </a:schemeClr>
                </a:solidFill>
                <a:latin typeface="Arial Narrow" panose="020B0606020202030204" pitchFamily="34" charset="0"/>
              </a:rPr>
              <a:t>и расходов исполнительного производства</a:t>
            </a:r>
          </a:p>
        </p:txBody>
      </p:sp>
      <p:pic>
        <p:nvPicPr>
          <p:cNvPr id="16" name="Рисунок 15" descr="Сеть пользователей">
            <a:extLst>
              <a:ext uri="{FF2B5EF4-FFF2-40B4-BE49-F238E27FC236}">
                <a16:creationId xmlns="" xmlns:a16="http://schemas.microsoft.com/office/drawing/2014/main" id="{5C9E5F9B-AF49-4B0D-8CCC-DBD8214AA24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tretch>
            <a:fillRect/>
          </a:stretch>
        </p:blipFill>
        <p:spPr>
          <a:xfrm>
            <a:off x="995566" y="2077009"/>
            <a:ext cx="953333" cy="953347"/>
          </a:xfrm>
          <a:prstGeom prst="rect">
            <a:avLst/>
          </a:prstGeom>
        </p:spPr>
      </p:pic>
      <p:pic>
        <p:nvPicPr>
          <p:cNvPr id="17" name="Рисунок 16" descr="Молоток">
            <a:extLst>
              <a:ext uri="{FF2B5EF4-FFF2-40B4-BE49-F238E27FC236}">
                <a16:creationId xmlns="" xmlns:a16="http://schemas.microsoft.com/office/drawing/2014/main" id="{0DA4ECE6-F8FB-420E-8E3E-033FDB780575}"/>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1034702" y="3094479"/>
            <a:ext cx="786183" cy="786194"/>
          </a:xfrm>
          <a:prstGeom prst="rect">
            <a:avLst/>
          </a:prstGeom>
        </p:spPr>
      </p:pic>
      <p:pic>
        <p:nvPicPr>
          <p:cNvPr id="18" name="Рисунок 17" descr="Беспроводной">
            <a:extLst>
              <a:ext uri="{FF2B5EF4-FFF2-40B4-BE49-F238E27FC236}">
                <a16:creationId xmlns="" xmlns:a16="http://schemas.microsoft.com/office/drawing/2014/main" id="{CA3FAB79-7D73-4A72-8694-308C600FB2F1}"/>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994980" y="4103428"/>
            <a:ext cx="904639" cy="904651"/>
          </a:xfrm>
          <a:prstGeom prst="rect">
            <a:avLst/>
          </a:prstGeom>
        </p:spPr>
      </p:pic>
      <p:pic>
        <p:nvPicPr>
          <p:cNvPr id="19" name="Рисунок 18" descr="Иерархия">
            <a:extLst>
              <a:ext uri="{FF2B5EF4-FFF2-40B4-BE49-F238E27FC236}">
                <a16:creationId xmlns="" xmlns:a16="http://schemas.microsoft.com/office/drawing/2014/main" id="{776357E4-4B5C-4860-855E-C1A45D95A700}"/>
              </a:ext>
            </a:extLst>
          </p:cNvPr>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1084058" y="5042419"/>
            <a:ext cx="748373" cy="748383"/>
          </a:xfrm>
          <a:prstGeom prst="rect">
            <a:avLst/>
          </a:prstGeom>
        </p:spPr>
      </p:pic>
      <p:sp>
        <p:nvSpPr>
          <p:cNvPr id="11" name="Номер слайда 10"/>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13</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34841" y="424187"/>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Совершенствование взаимодействия ФНС и ФССП</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3" name="Группа 52"/>
          <p:cNvGrpSpPr/>
          <p:nvPr/>
        </p:nvGrpSpPr>
        <p:grpSpPr>
          <a:xfrm>
            <a:off x="319186" y="1063736"/>
            <a:ext cx="11853367" cy="5870509"/>
            <a:chOff x="300488" y="1357163"/>
            <a:chExt cx="11153567" cy="5293799"/>
          </a:xfrm>
        </p:grpSpPr>
        <p:grpSp>
          <p:nvGrpSpPr>
            <p:cNvPr id="4" name="Группа 1"/>
            <p:cNvGrpSpPr/>
            <p:nvPr/>
          </p:nvGrpSpPr>
          <p:grpSpPr>
            <a:xfrm>
              <a:off x="300488" y="1663578"/>
              <a:ext cx="5265925" cy="4740491"/>
              <a:chOff x="608902" y="1448779"/>
              <a:chExt cx="6495210" cy="4984625"/>
            </a:xfrm>
          </p:grpSpPr>
          <p:sp>
            <p:nvSpPr>
              <p:cNvPr id="18" name="Пятиугольник 17"/>
              <p:cNvSpPr/>
              <p:nvPr/>
            </p:nvSpPr>
            <p:spPr>
              <a:xfrm>
                <a:off x="659397" y="1448779"/>
                <a:ext cx="6444715" cy="4984625"/>
              </a:xfrm>
              <a:prstGeom prst="homePlate">
                <a:avLst>
                  <a:gd name="adj" fmla="val 251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700" dirty="0"/>
              </a:p>
            </p:txBody>
          </p:sp>
          <p:sp>
            <p:nvSpPr>
              <p:cNvPr id="19" name="TextBox 18"/>
              <p:cNvSpPr txBox="1"/>
              <p:nvPr/>
            </p:nvSpPr>
            <p:spPr>
              <a:xfrm>
                <a:off x="655367" y="5234706"/>
                <a:ext cx="5378892" cy="1021420"/>
              </a:xfrm>
              <a:prstGeom prst="rect">
                <a:avLst/>
              </a:prstGeom>
              <a:noFill/>
            </p:spPr>
            <p:txBody>
              <a:bodyPr wrap="square" rtlCol="0">
                <a:spAutoFit/>
              </a:bodyPr>
              <a:lstStyle/>
              <a:p>
                <a:pPr algn="ctr"/>
                <a:r>
                  <a:rPr lang="ru-RU" sz="1600" b="1" dirty="0" smtClean="0">
                    <a:solidFill>
                      <a:schemeClr val="bg1"/>
                    </a:solidFill>
                    <a:latin typeface="Arial Narrow" panose="020B0606020202030204" pitchFamily="34" charset="0"/>
                    <a:ea typeface="Roboto Condensed" panose="020B0604020202020204" charset="0"/>
                  </a:rPr>
                  <a:t>3. Использование </a:t>
                </a:r>
                <a:r>
                  <a:rPr lang="ru-RU" sz="1600" b="1" dirty="0">
                    <a:solidFill>
                      <a:schemeClr val="bg1"/>
                    </a:solidFill>
                    <a:latin typeface="Arial Narrow" panose="020B0606020202030204" pitchFamily="34" charset="0"/>
                    <a:ea typeface="Roboto Condensed" panose="020B0604020202020204" charset="0"/>
                  </a:rPr>
                  <a:t>телекоммуникационных каналов связи ФНС и личных кабинетов, предусмотренных Налоговым кодексом РФ для взаимодействия </a:t>
                </a:r>
                <a:endParaRPr lang="ru-RU" sz="1600" b="1" dirty="0" smtClean="0">
                  <a:solidFill>
                    <a:schemeClr val="bg1"/>
                  </a:solidFill>
                  <a:latin typeface="Arial Narrow" panose="020B0606020202030204" pitchFamily="34" charset="0"/>
                  <a:ea typeface="Roboto Condensed" panose="020B0604020202020204" charset="0"/>
                </a:endParaRPr>
              </a:p>
              <a:p>
                <a:pPr algn="ctr"/>
                <a:r>
                  <a:rPr lang="ru-RU" sz="1600" b="1" dirty="0" smtClean="0">
                    <a:solidFill>
                      <a:schemeClr val="bg1"/>
                    </a:solidFill>
                    <a:latin typeface="Arial Narrow" panose="020B0606020202030204" pitchFamily="34" charset="0"/>
                    <a:ea typeface="Roboto Condensed" panose="020B0604020202020204" charset="0"/>
                  </a:rPr>
                  <a:t>ФССП </a:t>
                </a:r>
                <a:r>
                  <a:rPr lang="ru-RU" sz="1600" b="1" dirty="0">
                    <a:solidFill>
                      <a:schemeClr val="bg1"/>
                    </a:solidFill>
                    <a:latin typeface="Arial Narrow" panose="020B0606020202030204" pitchFamily="34" charset="0"/>
                    <a:ea typeface="Roboto Condensed" panose="020B0604020202020204" charset="0"/>
                  </a:rPr>
                  <a:t>с должниками-налогоплательщиками</a:t>
                </a:r>
              </a:p>
            </p:txBody>
          </p:sp>
          <p:sp>
            <p:nvSpPr>
              <p:cNvPr id="20" name="TextBox 19"/>
              <p:cNvSpPr txBox="1"/>
              <p:nvPr/>
            </p:nvSpPr>
            <p:spPr>
              <a:xfrm>
                <a:off x="608902" y="2036531"/>
                <a:ext cx="5666142" cy="1021420"/>
              </a:xfrm>
              <a:prstGeom prst="rect">
                <a:avLst/>
              </a:prstGeom>
              <a:noFill/>
            </p:spPr>
            <p:txBody>
              <a:bodyPr wrap="square" rtlCol="0">
                <a:spAutoFit/>
              </a:bodyPr>
              <a:lstStyle/>
              <a:p>
                <a:pPr algn="ctr"/>
                <a:r>
                  <a:rPr lang="ru-RU" sz="1600" b="1" dirty="0" smtClean="0">
                    <a:solidFill>
                      <a:schemeClr val="bg1"/>
                    </a:solidFill>
                    <a:latin typeface="Arial Narrow" panose="020B0606020202030204" pitchFamily="34" charset="0"/>
                    <a:ea typeface="Roboto Condensed" panose="020B0604020202020204" charset="0"/>
                  </a:rPr>
                  <a:t>1. Сбор </a:t>
                </a:r>
                <a:r>
                  <a:rPr lang="ru-RU" sz="1600" b="1" dirty="0">
                    <a:solidFill>
                      <a:schemeClr val="bg1"/>
                    </a:solidFill>
                    <a:latin typeface="Arial Narrow" panose="020B0606020202030204" pitchFamily="34" charset="0"/>
                    <a:ea typeface="Roboto Condensed" panose="020B0604020202020204" charset="0"/>
                  </a:rPr>
                  <a:t>в рамках осуществления налогового администрирования согласия налогоплательщика на электронное </a:t>
                </a:r>
                <a:r>
                  <a:rPr lang="ru-RU" sz="1600" b="1" dirty="0" smtClean="0">
                    <a:solidFill>
                      <a:schemeClr val="bg1"/>
                    </a:solidFill>
                    <a:latin typeface="Arial Narrow" panose="020B0606020202030204" pitchFamily="34" charset="0"/>
                    <a:ea typeface="Roboto Condensed" panose="020B0604020202020204" charset="0"/>
                  </a:rPr>
                  <a:t>взаимодействие с </a:t>
                </a:r>
                <a:r>
                  <a:rPr lang="ru-RU" sz="1600" b="1" dirty="0">
                    <a:solidFill>
                      <a:schemeClr val="bg1"/>
                    </a:solidFill>
                    <a:latin typeface="Arial Narrow" panose="020B0606020202030204" pitchFamily="34" charset="0"/>
                    <a:ea typeface="Roboto Condensed" panose="020B0604020202020204" charset="0"/>
                  </a:rPr>
                  <a:t>ФССП </a:t>
                </a:r>
                <a:r>
                  <a:rPr lang="ru-RU" sz="1600" b="1" dirty="0" smtClean="0">
                    <a:solidFill>
                      <a:schemeClr val="bg1"/>
                    </a:solidFill>
                    <a:latin typeface="Arial Narrow" panose="020B0606020202030204" pitchFamily="34" charset="0"/>
                    <a:ea typeface="Roboto Condensed" panose="020B0604020202020204" charset="0"/>
                  </a:rPr>
                  <a:t>(смс-сообщения, электронная отправка писем)</a:t>
                </a:r>
                <a:endParaRPr lang="ko-KR" altLang="en-US" sz="1600" b="1" dirty="0">
                  <a:solidFill>
                    <a:schemeClr val="bg1"/>
                  </a:solidFill>
                  <a:latin typeface="Arial Narrow" panose="020B0606020202030204" pitchFamily="34" charset="0"/>
                  <a:ea typeface="+mj-ea"/>
                  <a:cs typeface="Arial" pitchFamily="34" charset="0"/>
                </a:endParaRPr>
              </a:p>
            </p:txBody>
          </p:sp>
          <p:pic>
            <p:nvPicPr>
              <p:cNvPr id="21" name="Рисунок 20" descr="Электронная почта">
                <a:extLst>
                  <a:ext uri="{FF2B5EF4-FFF2-40B4-BE49-F238E27FC236}">
                    <a16:creationId xmlns="" xmlns:a16="http://schemas.microsoft.com/office/drawing/2014/main" id="{6D3B90E6-CAEA-4486-9C3F-4D730F1496E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2845153" y="1471826"/>
                <a:ext cx="707929" cy="626196"/>
              </a:xfrm>
              <a:prstGeom prst="rect">
                <a:avLst/>
              </a:prstGeom>
            </p:spPr>
          </p:pic>
          <p:pic>
            <p:nvPicPr>
              <p:cNvPr id="22" name="Рисунок 21" descr="Спутниковая антенна">
                <a:extLst>
                  <a:ext uri="{FF2B5EF4-FFF2-40B4-BE49-F238E27FC236}">
                    <a16:creationId xmlns="" xmlns:a16="http://schemas.microsoft.com/office/drawing/2014/main" id="{B0695BF6-021E-4C62-966A-C6E7EEC5C134}"/>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tretch>
                <a:fillRect/>
              </a:stretch>
            </p:blipFill>
            <p:spPr>
              <a:xfrm>
                <a:off x="2707601" y="4621434"/>
                <a:ext cx="887261" cy="722839"/>
              </a:xfrm>
              <a:prstGeom prst="rect">
                <a:avLst/>
              </a:prstGeom>
            </p:spPr>
          </p:pic>
          <p:pic>
            <p:nvPicPr>
              <p:cNvPr id="23" name="Picture 4" descr="C:\Users\Administrator\Desktop\картинки\4.5_risk_management%20(2).png"/>
              <p:cNvPicPr>
                <a:picLocks noChangeAspect="1" noChangeArrowheads="1"/>
              </p:cNvPicPr>
              <p:nvPr/>
            </p:nvPicPr>
            <p:blipFill>
              <a:blip r:embed="rId14"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2707600" y="2934457"/>
                <a:ext cx="1068948" cy="931395"/>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659397" y="3744445"/>
                <a:ext cx="5666140" cy="787953"/>
              </a:xfrm>
              <a:prstGeom prst="rect">
                <a:avLst/>
              </a:prstGeom>
              <a:noFill/>
            </p:spPr>
            <p:txBody>
              <a:bodyPr wrap="square" rtlCol="0">
                <a:spAutoFit/>
              </a:bodyPr>
              <a:lstStyle/>
              <a:p>
                <a:pPr algn="ctr"/>
                <a:r>
                  <a:rPr lang="ru-RU" sz="1600" b="1" dirty="0" smtClean="0">
                    <a:solidFill>
                      <a:schemeClr val="bg1"/>
                    </a:solidFill>
                    <a:latin typeface="Arial Narrow" panose="020B0606020202030204" pitchFamily="34" charset="0"/>
                    <a:ea typeface="Roboto Condensed" panose="020B0604020202020204" charset="0"/>
                  </a:rPr>
                  <a:t>2. Внесение изменений в формы документов, используемых ФНС документов, для получения </a:t>
                </a:r>
              </a:p>
              <a:p>
                <a:pPr algn="ctr"/>
                <a:r>
                  <a:rPr lang="ru-RU" sz="1600" b="1" dirty="0" smtClean="0">
                    <a:solidFill>
                      <a:schemeClr val="bg1"/>
                    </a:solidFill>
                    <a:latin typeface="Arial Narrow" panose="020B0606020202030204" pitchFamily="34" charset="0"/>
                    <a:ea typeface="Roboto Condensed" panose="020B0604020202020204" charset="0"/>
                  </a:rPr>
                  <a:t>согласия и электронных контактных</a:t>
                </a:r>
                <a:r>
                  <a:rPr lang="en-US" altLang="ko-KR" sz="1600" b="1" dirty="0" smtClean="0">
                    <a:solidFill>
                      <a:schemeClr val="bg1"/>
                    </a:solidFill>
                    <a:latin typeface="Arial Narrow" panose="020B0606020202030204" pitchFamily="34" charset="0"/>
                    <a:ea typeface="Roboto Condensed" panose="020B0604020202020204" charset="0"/>
                    <a:cs typeface="Arial" pitchFamily="34" charset="0"/>
                  </a:rPr>
                  <a:t> </a:t>
                </a:r>
                <a:r>
                  <a:rPr lang="ru-RU" altLang="ko-KR" sz="1600" b="1" dirty="0" smtClean="0">
                    <a:solidFill>
                      <a:schemeClr val="bg1"/>
                    </a:solidFill>
                    <a:latin typeface="Arial Narrow" panose="020B0606020202030204" pitchFamily="34" charset="0"/>
                    <a:ea typeface="Roboto Condensed" panose="020B0604020202020204" charset="0"/>
                    <a:cs typeface="Arial" pitchFamily="34" charset="0"/>
                  </a:rPr>
                  <a:t>данных (</a:t>
                </a:r>
                <a:r>
                  <a:rPr lang="en-US" altLang="ko-KR" sz="1600" b="1" dirty="0" smtClean="0">
                    <a:solidFill>
                      <a:schemeClr val="bg1"/>
                    </a:solidFill>
                    <a:latin typeface="Arial Narrow" panose="020B0606020202030204" pitchFamily="34" charset="0"/>
                    <a:ea typeface="Roboto Condensed" panose="020B0604020202020204" charset="0"/>
                    <a:cs typeface="Arial" pitchFamily="34" charset="0"/>
                  </a:rPr>
                  <a:t>email)   </a:t>
                </a:r>
                <a:endParaRPr lang="ko-KR" altLang="en-US" sz="1600" b="1" dirty="0">
                  <a:solidFill>
                    <a:schemeClr val="bg1"/>
                  </a:solidFill>
                  <a:latin typeface="Arial Narrow" panose="020B0606020202030204" pitchFamily="34" charset="0"/>
                  <a:ea typeface="+mj-ea"/>
                  <a:cs typeface="Arial" pitchFamily="34" charset="0"/>
                </a:endParaRPr>
              </a:p>
            </p:txBody>
          </p:sp>
        </p:grpSp>
        <p:grpSp>
          <p:nvGrpSpPr>
            <p:cNvPr id="6" name="Группа 49"/>
            <p:cNvGrpSpPr/>
            <p:nvPr/>
          </p:nvGrpSpPr>
          <p:grpSpPr>
            <a:xfrm>
              <a:off x="7291606" y="1357163"/>
              <a:ext cx="4162449" cy="5293799"/>
              <a:chOff x="7477792" y="1193437"/>
              <a:chExt cx="4405462" cy="5584023"/>
            </a:xfrm>
          </p:grpSpPr>
          <p:pic>
            <p:nvPicPr>
              <p:cNvPr id="12" name="Рисунок 11"/>
              <p:cNvPicPr>
                <a:picLocks noChangeAspect="1"/>
              </p:cNvPicPr>
              <p:nvPr/>
            </p:nvPicPr>
            <p:blipFill>
              <a:blip r:embed="rId15" cstate="print"/>
              <a:stretch>
                <a:fillRect/>
              </a:stretch>
            </p:blipFill>
            <p:spPr>
              <a:xfrm>
                <a:off x="7477792" y="1193437"/>
                <a:ext cx="2530406" cy="1710001"/>
              </a:xfrm>
              <a:prstGeom prst="rect">
                <a:avLst/>
              </a:prstGeom>
            </p:spPr>
          </p:pic>
          <p:pic>
            <p:nvPicPr>
              <p:cNvPr id="13" name="Рисунок 12"/>
              <p:cNvPicPr>
                <a:picLocks noChangeAspect="1"/>
              </p:cNvPicPr>
              <p:nvPr/>
            </p:nvPicPr>
            <p:blipFill>
              <a:blip r:embed="rId16" cstate="print"/>
              <a:stretch>
                <a:fillRect/>
              </a:stretch>
            </p:blipFill>
            <p:spPr>
              <a:xfrm>
                <a:off x="9444849" y="2482794"/>
                <a:ext cx="2438405" cy="2438405"/>
              </a:xfrm>
              <a:prstGeom prst="rect">
                <a:avLst/>
              </a:prstGeom>
            </p:spPr>
          </p:pic>
          <p:pic>
            <p:nvPicPr>
              <p:cNvPr id="14" name="Рисунок 13"/>
              <p:cNvPicPr>
                <a:picLocks noChangeAspect="1"/>
              </p:cNvPicPr>
              <p:nvPr/>
            </p:nvPicPr>
            <p:blipFill>
              <a:blip r:embed="rId17" cstate="print"/>
              <a:stretch>
                <a:fillRect/>
              </a:stretch>
            </p:blipFill>
            <p:spPr>
              <a:xfrm>
                <a:off x="7493830" y="4716950"/>
                <a:ext cx="2747346" cy="2060510"/>
              </a:xfrm>
              <a:prstGeom prst="rect">
                <a:avLst/>
              </a:prstGeom>
            </p:spPr>
          </p:pic>
          <p:sp>
            <p:nvSpPr>
              <p:cNvPr id="15" name="Стрелка углом 14"/>
              <p:cNvSpPr/>
              <p:nvPr/>
            </p:nvSpPr>
            <p:spPr>
              <a:xfrm rot="5400000">
                <a:off x="8086573" y="3744071"/>
                <a:ext cx="1168121" cy="928581"/>
              </a:xfrm>
              <a:prstGeom prst="bentArrow">
                <a:avLst>
                  <a:gd name="adj1" fmla="val 14914"/>
                  <a:gd name="adj2" fmla="val 25000"/>
                  <a:gd name="adj3" fmla="val 25000"/>
                  <a:gd name="adj4" fmla="val 4375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Стрелка углом 15"/>
              <p:cNvSpPr/>
              <p:nvPr/>
            </p:nvSpPr>
            <p:spPr>
              <a:xfrm rot="5400000" flipH="1">
                <a:off x="8055096" y="2746227"/>
                <a:ext cx="1172020" cy="900979"/>
              </a:xfrm>
              <a:prstGeom prst="bentArrow">
                <a:avLst>
                  <a:gd name="adj1" fmla="val 16208"/>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Стрелка вправо 16"/>
              <p:cNvSpPr/>
              <p:nvPr/>
            </p:nvSpPr>
            <p:spPr>
              <a:xfrm>
                <a:off x="8190616" y="3443584"/>
                <a:ext cx="1495685" cy="516826"/>
              </a:xfrm>
              <a:prstGeom prst="rightArrow">
                <a:avLst>
                  <a:gd name="adj1" fmla="val 3510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 name="Группа 51"/>
            <p:cNvGrpSpPr/>
            <p:nvPr/>
          </p:nvGrpSpPr>
          <p:grpSpPr>
            <a:xfrm>
              <a:off x="5566413" y="2630093"/>
              <a:ext cx="1912603" cy="1527493"/>
              <a:chOff x="5465936" y="2291914"/>
              <a:chExt cx="2036025" cy="1815086"/>
            </a:xfrm>
          </p:grpSpPr>
          <p:pic>
            <p:nvPicPr>
              <p:cNvPr id="9" name="Рисунок 8"/>
              <p:cNvPicPr>
                <a:picLocks noChangeAspect="1"/>
              </p:cNvPicPr>
              <p:nvPr/>
            </p:nvPicPr>
            <p:blipFill>
              <a:blip r:embed="rId18" cstate="print"/>
              <a:stretch>
                <a:fillRect/>
              </a:stretch>
            </p:blipFill>
            <p:spPr>
              <a:xfrm rot="19794025">
                <a:off x="5465936" y="2312778"/>
                <a:ext cx="1179605" cy="1489176"/>
              </a:xfrm>
              <a:prstGeom prst="rect">
                <a:avLst/>
              </a:prstGeom>
              <a:ln>
                <a:solidFill>
                  <a:schemeClr val="bg2">
                    <a:lumMod val="75000"/>
                    <a:alpha val="55000"/>
                  </a:schemeClr>
                </a:solidFill>
              </a:ln>
            </p:spPr>
          </p:pic>
          <p:pic>
            <p:nvPicPr>
              <p:cNvPr id="10" name="Рисунок 9"/>
              <p:cNvPicPr>
                <a:picLocks noChangeAspect="1"/>
              </p:cNvPicPr>
              <p:nvPr/>
            </p:nvPicPr>
            <p:blipFill>
              <a:blip r:embed="rId19" cstate="print"/>
              <a:stretch>
                <a:fillRect/>
              </a:stretch>
            </p:blipFill>
            <p:spPr>
              <a:xfrm>
                <a:off x="5904024" y="2291914"/>
                <a:ext cx="1214302" cy="1668474"/>
              </a:xfrm>
              <a:prstGeom prst="rect">
                <a:avLst/>
              </a:prstGeom>
              <a:ln>
                <a:solidFill>
                  <a:schemeClr val="bg2">
                    <a:lumMod val="75000"/>
                    <a:alpha val="55000"/>
                  </a:schemeClr>
                </a:solidFill>
              </a:ln>
            </p:spPr>
          </p:pic>
          <p:pic>
            <p:nvPicPr>
              <p:cNvPr id="11" name="Рисунок 10"/>
              <p:cNvPicPr>
                <a:picLocks noChangeAspect="1"/>
              </p:cNvPicPr>
              <p:nvPr/>
            </p:nvPicPr>
            <p:blipFill>
              <a:blip r:embed="rId20" cstate="print"/>
              <a:stretch>
                <a:fillRect/>
              </a:stretch>
            </p:blipFill>
            <p:spPr>
              <a:xfrm rot="2078032">
                <a:off x="6334472" y="2532446"/>
                <a:ext cx="1167489" cy="1574554"/>
              </a:xfrm>
              <a:prstGeom prst="rect">
                <a:avLst/>
              </a:prstGeom>
              <a:ln>
                <a:solidFill>
                  <a:schemeClr val="bg2">
                    <a:lumMod val="75000"/>
                    <a:alpha val="55000"/>
                  </a:schemeClr>
                </a:solidFill>
              </a:ln>
            </p:spPr>
          </p:pic>
        </p:grpSp>
        <p:sp>
          <p:nvSpPr>
            <p:cNvPr id="8" name="TextBox 7"/>
            <p:cNvSpPr txBox="1"/>
            <p:nvPr/>
          </p:nvSpPr>
          <p:spPr>
            <a:xfrm>
              <a:off x="5084350" y="3872029"/>
              <a:ext cx="2924745" cy="1026902"/>
            </a:xfrm>
            <a:prstGeom prst="rect">
              <a:avLst/>
            </a:prstGeom>
            <a:noFill/>
          </p:spPr>
          <p:txBody>
            <a:bodyPr wrap="square" rtlCol="0">
              <a:spAutoFit/>
            </a:bodyPr>
            <a:lstStyle/>
            <a:p>
              <a:pPr algn="ctr"/>
              <a:r>
                <a:rPr lang="ru-RU" sz="1700" b="1" dirty="0" smtClean="0">
                  <a:solidFill>
                    <a:schemeClr val="accent1">
                      <a:lumMod val="50000"/>
                    </a:schemeClr>
                  </a:solidFill>
                  <a:latin typeface="Arial Narrow" panose="020B0606020202030204" pitchFamily="34" charset="0"/>
                  <a:ea typeface="Roboto Condensed" panose="020B0604020202020204" charset="0"/>
                </a:rPr>
                <a:t>Уведомления в </a:t>
              </a:r>
            </a:p>
            <a:p>
              <a:pPr algn="ctr"/>
              <a:r>
                <a:rPr lang="ru-RU" sz="1700" b="1" dirty="0" smtClean="0">
                  <a:solidFill>
                    <a:schemeClr val="accent1">
                      <a:lumMod val="50000"/>
                    </a:schemeClr>
                  </a:solidFill>
                  <a:latin typeface="Arial Narrow" panose="020B0606020202030204" pitchFamily="34" charset="0"/>
                  <a:ea typeface="Roboto Condensed" panose="020B0604020202020204" charset="0"/>
                </a:rPr>
                <a:t>исполнительном </a:t>
              </a:r>
            </a:p>
            <a:p>
              <a:pPr algn="ctr"/>
              <a:r>
                <a:rPr lang="ru-RU" sz="1700" b="1" dirty="0" smtClean="0">
                  <a:solidFill>
                    <a:schemeClr val="accent1">
                      <a:lumMod val="50000"/>
                    </a:schemeClr>
                  </a:solidFill>
                  <a:latin typeface="Arial Narrow" panose="020B0606020202030204" pitchFamily="34" charset="0"/>
                  <a:ea typeface="Roboto Condensed" panose="020B0604020202020204" charset="0"/>
                </a:rPr>
                <a:t>производстве </a:t>
              </a:r>
            </a:p>
            <a:p>
              <a:pPr algn="ctr"/>
              <a:r>
                <a:rPr lang="ru-RU" sz="1700" b="1" dirty="0" smtClean="0">
                  <a:solidFill>
                    <a:schemeClr val="accent1">
                      <a:lumMod val="50000"/>
                    </a:schemeClr>
                  </a:solidFill>
                  <a:latin typeface="Arial Narrow" panose="020B0606020202030204" pitchFamily="34" charset="0"/>
                  <a:ea typeface="Roboto Condensed" panose="020B0604020202020204" charset="0"/>
                </a:rPr>
                <a:t>(статьи 24, 29 229-ФЗ)</a:t>
              </a:r>
              <a:endParaRPr lang="ru-RU" sz="1700" b="1" dirty="0">
                <a:solidFill>
                  <a:schemeClr val="accent1">
                    <a:lumMod val="50000"/>
                  </a:schemeClr>
                </a:solidFill>
                <a:latin typeface="Arial Narrow" panose="020B0606020202030204" pitchFamily="34" charset="0"/>
                <a:ea typeface="Roboto Condensed" panose="020B0604020202020204" charset="0"/>
              </a:endParaRPr>
            </a:p>
          </p:txBody>
        </p:sp>
      </p:grpSp>
      <p:sp>
        <p:nvSpPr>
          <p:cNvPr id="25" name="Номер слайда 24"/>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14</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93735" y="198409"/>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Изменения законодательства</a:t>
            </a:r>
            <a:b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(ст. 46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Нк</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рф</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 взыскание за счет денежных средств)</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530578" y="1246677"/>
            <a:ext cx="11446933" cy="4401205"/>
          </a:xfrm>
          <a:prstGeom prst="rect">
            <a:avLst/>
          </a:prstGeom>
        </p:spPr>
        <p:txBody>
          <a:bodyPr wrap="square">
            <a:spAutoFit/>
          </a:bodyPr>
          <a:lstStyle/>
          <a:p>
            <a:pPr indent="342900" algn="just">
              <a:lnSpc>
                <a:spcPct val="100000"/>
              </a:lnSpc>
              <a:spcBef>
                <a:spcPts val="0"/>
              </a:spcBef>
              <a:spcAft>
                <a:spcPts val="0"/>
              </a:spcAft>
            </a:pPr>
            <a:r>
              <a:rPr lang="ru-RU" sz="2000" dirty="0" smtClean="0">
                <a:ea typeface="Calibri"/>
                <a:cs typeface="Times New Roman" pitchFamily="18" charset="0"/>
              </a:rPr>
              <a:t>	Если в течение трех лет со дня истечения срока исполнения самого раннего требования об уплате налога, сбора, страховых взносов, пеней, штрафов, учитываемого налоговым органом при расчете общей суммы налога, сбора, страховых взносов, пеней, штрафов, подлежащей взысканию, такая сумма налога, сбора, страховых взносов, пеней, штрафов превысила 3 000 рублей, решение о взыскании принимается в течение двух месяцев со дня, когда указанная сумма превысила 3 000 рублей.</a:t>
            </a:r>
          </a:p>
          <a:p>
            <a:pPr indent="342900" algn="just">
              <a:lnSpc>
                <a:spcPct val="100000"/>
              </a:lnSpc>
              <a:spcBef>
                <a:spcPts val="0"/>
              </a:spcBef>
              <a:spcAft>
                <a:spcPts val="0"/>
              </a:spcAft>
            </a:pPr>
            <a:r>
              <a:rPr lang="ru-RU" sz="2000" dirty="0" smtClean="0">
                <a:ea typeface="Calibri"/>
                <a:cs typeface="Times New Roman" pitchFamily="18" charset="0"/>
              </a:rPr>
              <a:t>	Если в течение трех лет со дня истечения срока исполнения самого раннего требования об уплате налога, сбора, страховых взносов, пеней, штрафов, учитываемого налоговым органом при расчете общей суммы налога, сбора, страховых взносов, пеней, штрафов, подлежащей взысканию, такая сумма налога, сбора, страховых взносов, пеней, штрафов не превысила 3 000 рублей, решение о взыскании принимается в течение двух месяцев со дня истечения указанного трехлетнего срока.</a:t>
            </a:r>
          </a:p>
          <a:p>
            <a:pPr indent="342900" algn="just">
              <a:lnSpc>
                <a:spcPct val="100000"/>
              </a:lnSpc>
              <a:spcBef>
                <a:spcPts val="0"/>
              </a:spcBef>
              <a:spcAft>
                <a:spcPts val="0"/>
              </a:spcAft>
            </a:pPr>
            <a:r>
              <a:rPr lang="ru-RU" sz="2000" dirty="0" smtClean="0">
                <a:ea typeface="Calibri"/>
                <a:cs typeface="Times New Roman" pitchFamily="18" charset="0"/>
              </a:rPr>
              <a:t>	Решение о взыскании доводится до сведения налогоплательщика (налогового агента) - организации или индивидуального предпринимателя в течение шести дней после вынесения указанного решения.</a:t>
            </a:r>
            <a:endParaRPr lang="ru-RU" sz="2000" dirty="0">
              <a:ea typeface="Calibri"/>
              <a:cs typeface="Times New Roman" pitchFamily="18" charset="0"/>
            </a:endParaRPr>
          </a:p>
        </p:txBody>
      </p:sp>
      <p:sp>
        <p:nvSpPr>
          <p:cNvPr id="27" name="TextBox 26"/>
          <p:cNvSpPr txBox="1"/>
          <p:nvPr/>
        </p:nvSpPr>
        <p:spPr>
          <a:xfrm>
            <a:off x="532237" y="5723468"/>
            <a:ext cx="11072742" cy="918728"/>
          </a:xfrm>
          <a:prstGeom prst="rect">
            <a:avLst/>
          </a:prstGeom>
        </p:spPr>
        <p:txBody>
          <a:bodyPr vert="horz" wrap="square" lIns="104306" tIns="52153" rIns="104306" bIns="52153" rtlCol="0" anchor="ctr">
            <a:noAutofit/>
          </a:bodyPr>
          <a:lstStyle/>
          <a:p>
            <a:pPr algn="ctr" defTabSz="1043056">
              <a:spcBef>
                <a:spcPct val="0"/>
              </a:spcBef>
            </a:pPr>
            <a:r>
              <a:rPr kumimoji="0" lang="ru-RU" sz="2400" b="1" i="0" u="none" strike="noStrike" kern="1200" cap="none" spc="0" normalizeH="0" baseline="0" noProof="0" dirty="0" smtClean="0">
                <a:ln>
                  <a:noFill/>
                </a:ln>
                <a:solidFill>
                  <a:srgbClr val="00B050"/>
                </a:solidFill>
                <a:effectLst/>
                <a:uLnTx/>
                <a:uFillTx/>
                <a:latin typeface="+mj-lt"/>
                <a:ea typeface="+mj-ea"/>
                <a:cs typeface="+mj-cs"/>
              </a:rPr>
              <a:t>Сумма требования менее</a:t>
            </a:r>
            <a:r>
              <a:rPr kumimoji="0" lang="ru-RU" sz="2400" b="1" i="0" u="none" strike="noStrike" kern="1200" cap="none" spc="0" normalizeH="0" noProof="0" dirty="0" smtClean="0">
                <a:ln>
                  <a:noFill/>
                </a:ln>
                <a:solidFill>
                  <a:srgbClr val="00B050"/>
                </a:solidFill>
                <a:effectLst/>
                <a:uLnTx/>
                <a:uFillTx/>
                <a:latin typeface="+mj-lt"/>
                <a:ea typeface="+mj-ea"/>
                <a:cs typeface="+mj-cs"/>
              </a:rPr>
              <a:t> 3 тыс. руб. – решение о взыскание в течении 3 лет</a:t>
            </a:r>
            <a:endParaRPr kumimoji="0" lang="ru-RU"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6" name="Номер слайда 5"/>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15</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93735" y="198409"/>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Изменения законодательства</a:t>
            </a:r>
            <a:b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(ст. 70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Нк</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рф</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 срок направления требования)</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12859" y="5328357"/>
            <a:ext cx="11072742" cy="918728"/>
          </a:xfrm>
          <a:prstGeom prst="rect">
            <a:avLst/>
          </a:prstGeom>
        </p:spPr>
        <p:txBody>
          <a:bodyPr vert="horz" wrap="square" lIns="104306" tIns="52153" rIns="104306" bIns="52153" rtlCol="0" anchor="ctr">
            <a:noAutofit/>
          </a:bodyPr>
          <a:lstStyle/>
          <a:p>
            <a:pPr algn="ctr" defTabSz="1043056">
              <a:spcBef>
                <a:spcPct val="0"/>
              </a:spcBef>
            </a:pPr>
            <a:r>
              <a:rPr kumimoji="0" lang="ru-RU" sz="2400" b="1" i="0" u="none" strike="noStrike" kern="1200" cap="none" spc="0" normalizeH="0" baseline="0" noProof="0" dirty="0" smtClean="0">
                <a:ln>
                  <a:noFill/>
                </a:ln>
                <a:solidFill>
                  <a:srgbClr val="00B050"/>
                </a:solidFill>
                <a:effectLst/>
                <a:uLnTx/>
                <a:uFillTx/>
                <a:latin typeface="+mj-lt"/>
                <a:ea typeface="+mj-ea"/>
                <a:cs typeface="+mj-cs"/>
              </a:rPr>
              <a:t>Сумма задолженности менее </a:t>
            </a:r>
            <a:r>
              <a:rPr kumimoji="0" lang="ru-RU" sz="2400" b="1" i="0" u="none" strike="noStrike" kern="1200" cap="none" spc="0" normalizeH="0" noProof="0" dirty="0" smtClean="0">
                <a:ln>
                  <a:noFill/>
                </a:ln>
                <a:solidFill>
                  <a:srgbClr val="00B050"/>
                </a:solidFill>
                <a:effectLst/>
                <a:uLnTx/>
                <a:uFillTx/>
                <a:latin typeface="+mj-lt"/>
                <a:ea typeface="+mj-ea"/>
                <a:cs typeface="+mj-cs"/>
              </a:rPr>
              <a:t>3 тыс. руб. – требование об уплате в течении 1 года</a:t>
            </a:r>
            <a:endParaRPr kumimoji="0" lang="ru-RU" sz="24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7" name="Прямоугольник 6"/>
          <p:cNvSpPr/>
          <p:nvPr/>
        </p:nvSpPr>
        <p:spPr>
          <a:xfrm>
            <a:off x="1162756" y="1659609"/>
            <a:ext cx="10645422" cy="2815001"/>
          </a:xfrm>
          <a:prstGeom prst="rect">
            <a:avLst/>
          </a:prstGeom>
        </p:spPr>
        <p:txBody>
          <a:bodyPr wrap="square">
            <a:spAutoFit/>
          </a:bodyPr>
          <a:lstStyle/>
          <a:p>
            <a:pPr algn="just"/>
            <a:r>
              <a:rPr lang="ru-RU" dirty="0" smtClean="0"/>
              <a:t>	Требование об уплате налога должно быть направлено налогоплательщику (ответственному участнику консолидированной группы налогоплательщиков) не позднее трех месяцев со дня выявления недоимки, если иное не предусмотрено в соответствии с настоящим Кодексом. В случае, если сумма недоимки и задолженности по пеням и штрафам, относящейся к этой недоимке, не превышает у физического лица, не являющегося индивидуальным предпринимателем, 500 рублей, </a:t>
            </a:r>
            <a:r>
              <a:rPr lang="ru-RU" u="sng" dirty="0" smtClean="0"/>
              <a:t>у организации или индивидуального предпринимателя </a:t>
            </a:r>
            <a:r>
              <a:rPr lang="ru-RU" dirty="0" smtClean="0"/>
              <a:t>- 3 000 рублей, требование об уплате налога должно быть направлено налогоплательщику не позднее одного года со дня выявления недоимки, если иное не предусмотрено пунктом 2 настоящей статьи.</a:t>
            </a:r>
            <a:endParaRPr lang="ru-RU" dirty="0"/>
          </a:p>
        </p:txBody>
      </p:sp>
      <p:sp>
        <p:nvSpPr>
          <p:cNvPr id="6" name="Номер слайда 5"/>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16</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93735" y="198409"/>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Изменения законодательства</a:t>
            </a:r>
            <a:b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(ст. 72 и 73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Нк</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рф</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 обеспечительные меры)</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27378" y="5610578"/>
            <a:ext cx="11604978" cy="1174043"/>
          </a:xfrm>
          <a:prstGeom prst="rect">
            <a:avLst/>
          </a:prstGeom>
        </p:spPr>
        <p:txBody>
          <a:bodyPr vert="horz" wrap="square" lIns="104306" tIns="52153" rIns="104306" bIns="52153" rtlCol="0" anchor="ctr">
            <a:noAutofit/>
          </a:bodyPr>
          <a:lstStyle/>
          <a:p>
            <a:pPr algn="ctr" defTabSz="1043056">
              <a:spcBef>
                <a:spcPct val="0"/>
              </a:spcBef>
            </a:pPr>
            <a:r>
              <a:rPr kumimoji="0" lang="ru-RU" sz="2000" b="1" i="0" u="none" strike="noStrike" kern="1200" cap="none" spc="0" normalizeH="0" baseline="0" noProof="0" dirty="0" smtClean="0">
                <a:ln>
                  <a:noFill/>
                </a:ln>
                <a:solidFill>
                  <a:srgbClr val="00B050"/>
                </a:solidFill>
                <a:effectLst/>
                <a:uLnTx/>
                <a:uFillTx/>
                <a:latin typeface="+mj-lt"/>
                <a:ea typeface="+mj-ea"/>
                <a:cs typeface="+mj-cs"/>
              </a:rPr>
              <a:t>Сведения об аресте (ст. 77), залоге</a:t>
            </a:r>
            <a:r>
              <a:rPr kumimoji="0" lang="ru-RU" sz="2000" b="1" i="0" u="none" strike="noStrike" kern="1200" cap="none" spc="0" normalizeH="0" noProof="0" dirty="0" smtClean="0">
                <a:ln>
                  <a:noFill/>
                </a:ln>
                <a:solidFill>
                  <a:srgbClr val="00B050"/>
                </a:solidFill>
                <a:effectLst/>
                <a:uLnTx/>
                <a:uFillTx/>
                <a:latin typeface="+mj-lt"/>
                <a:ea typeface="+mj-ea"/>
                <a:cs typeface="+mj-cs"/>
              </a:rPr>
              <a:t> (ст. 73), обеспечительных мерах (ст. 101) – на сайте </a:t>
            </a:r>
            <a:r>
              <a:rPr lang="ru-RU" sz="2000" b="1" dirty="0" smtClean="0">
                <a:solidFill>
                  <a:srgbClr val="00B050"/>
                </a:solidFill>
                <a:latin typeface="+mj-lt"/>
                <a:ea typeface="+mj-ea"/>
                <a:cs typeface="+mj-cs"/>
              </a:rPr>
              <a:t>ФНС</a:t>
            </a:r>
          </a:p>
          <a:p>
            <a:pPr algn="ctr" defTabSz="1043056">
              <a:spcBef>
                <a:spcPct val="0"/>
              </a:spcBef>
            </a:pPr>
            <a:endParaRPr kumimoji="0" lang="ru-RU" sz="2000" b="1" i="0" u="none" strike="noStrike" kern="1200" cap="none" spc="0" normalizeH="0" noProof="0" dirty="0" smtClean="0">
              <a:ln>
                <a:noFill/>
              </a:ln>
              <a:solidFill>
                <a:srgbClr val="00B050"/>
              </a:solidFill>
              <a:effectLst/>
              <a:uLnTx/>
              <a:uFillTx/>
              <a:latin typeface="+mj-lt"/>
              <a:ea typeface="+mj-ea"/>
              <a:cs typeface="+mj-cs"/>
            </a:endParaRPr>
          </a:p>
          <a:p>
            <a:pPr algn="ctr" defTabSz="1043056">
              <a:spcBef>
                <a:spcPct val="0"/>
              </a:spcBef>
            </a:pPr>
            <a:r>
              <a:rPr lang="ru-RU" sz="2000" b="1" dirty="0" smtClean="0">
                <a:solidFill>
                  <a:srgbClr val="00B050"/>
                </a:solidFill>
                <a:latin typeface="+mj-lt"/>
                <a:ea typeface="+mj-ea"/>
                <a:cs typeface="+mj-cs"/>
              </a:rPr>
              <a:t>Не исполнение обязательств при </a:t>
            </a:r>
            <a:r>
              <a:rPr lang="ru-RU" sz="2000" b="1" dirty="0" smtClean="0">
                <a:solidFill>
                  <a:srgbClr val="00B050"/>
                </a:solidFill>
              </a:rPr>
              <a:t>аресте имущества или обеспечительных мерах – залог имущества в  силу закона в пользу налогового органа</a:t>
            </a:r>
            <a:endParaRPr kumimoji="0" lang="ru-RU" sz="20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7" name="Прямоугольник 6"/>
          <p:cNvSpPr/>
          <p:nvPr/>
        </p:nvSpPr>
        <p:spPr>
          <a:xfrm>
            <a:off x="474133" y="1083876"/>
            <a:ext cx="11887200" cy="4877874"/>
          </a:xfrm>
          <a:prstGeom prst="rect">
            <a:avLst/>
          </a:prstGeom>
        </p:spPr>
        <p:txBody>
          <a:bodyPr wrap="square">
            <a:spAutoFit/>
          </a:bodyPr>
          <a:lstStyle/>
          <a:p>
            <a:pPr algn="just"/>
            <a:r>
              <a:rPr lang="ru-RU" dirty="0" smtClean="0"/>
              <a:t>	</a:t>
            </a:r>
            <a:r>
              <a:rPr lang="ru-RU" sz="1800" b="1" dirty="0" smtClean="0"/>
              <a:t>(ст. 72 НК РФ, п.4) </a:t>
            </a:r>
            <a:r>
              <a:rPr lang="ru-RU" sz="1800" dirty="0" smtClean="0"/>
              <a:t>Сведения о принятых налоговыми органами решениях о применении способов обеспечения исполнения обязанности по уплате налогов, сборов, страховых взносов, установленных статьями 73 и 77 настоящего Кодекса, и о решениях о принятии обеспечительных мер, предусмотренных подпунктом 1 пункта 10 статьи 101 настоящего Кодекса, а также об отмене либо о прекращении действия таких решений размещаются на официальном сайте федерального органа исполнительной власти, уполномоченного по контролю и надзору в области налогов и сборов, в информационно-телекоммуникационной сети "Интернет" с указанием имущества, в отношении которого вынесено соответствующее решение. </a:t>
            </a:r>
          </a:p>
          <a:p>
            <a:pPr algn="just"/>
            <a:r>
              <a:rPr lang="ru-RU" sz="1800" dirty="0" smtClean="0"/>
              <a:t>	</a:t>
            </a:r>
            <a:r>
              <a:rPr lang="ru-RU" sz="1800" b="1" dirty="0" smtClean="0"/>
              <a:t>(ст. 73 НК РФ, п. 2.1) </a:t>
            </a:r>
            <a:r>
              <a:rPr lang="ru-RU" sz="1800" dirty="0" smtClean="0"/>
              <a:t>В случае неуплаты в течение одного месяца задолженности по налогам (сборам, страховым взносам), указанной в решении о взыскании, исполнение которого обеспечено наложением ареста на имущество в соответствии с настоящим Кодексом, либо вступления в силу решения, предусмотренного пунктом 7 статьи 101 настоящего Кодекса, исполнение которого обеспечено запретом на отчуждение (передачу в залог) имущества налогоплательщика (плательщика сбора, плательщика страховых взносов, налогового агента) без согласия налогового органа, имущество, в отношении которого применен указанный в настоящем пункте способ обеспечения исполнения обязанности по уплате налогов (сборов, страховых взносов) или принята обеспечительная мера, признается находящимся в залоге у налогового органа на основании закона.</a:t>
            </a:r>
          </a:p>
          <a:p>
            <a:pPr algn="just"/>
            <a:endParaRPr lang="ru-RU" dirty="0" smtClean="0"/>
          </a:p>
          <a:p>
            <a:pPr algn="just"/>
            <a:endParaRPr lang="ru-RU" dirty="0"/>
          </a:p>
        </p:txBody>
      </p:sp>
      <p:sp>
        <p:nvSpPr>
          <p:cNvPr id="6" name="Номер слайда 5"/>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17</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93735" y="198409"/>
            <a:ext cx="12017378" cy="603102"/>
          </a:xfrm>
        </p:spPr>
        <p:txBody>
          <a:bodyPr>
            <a:noAutofit/>
          </a:bodyPr>
          <a:lstStyle/>
          <a:p>
            <a:pPr algn="ct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Изменения законодательства</a:t>
            </a:r>
            <a:b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(ст. 92 и 93.1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Нк</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a:t>
            </a:r>
            <a:r>
              <a:rPr lang="ru-RU" altLang="ru-RU" sz="2800" cap="all" dirty="0" err="1" smtClean="0">
                <a:solidFill>
                  <a:schemeClr val="tx2">
                    <a:lumMod val="75000"/>
                  </a:schemeClr>
                </a:solidFill>
                <a:latin typeface="Times New Roman" panose="02020603050405020304" pitchFamily="18" charset="0"/>
                <a:cs typeface="Times New Roman" panose="02020603050405020304" pitchFamily="18" charset="0"/>
              </a:rPr>
              <a:t>рф</a:t>
            </a:r>
            <a:r>
              <a:rPr lang="ru-RU" altLang="ru-RU" sz="2800" cap="all" dirty="0" smtClean="0">
                <a:solidFill>
                  <a:schemeClr val="tx2">
                    <a:lumMod val="75000"/>
                  </a:schemeClr>
                </a:solidFill>
                <a:latin typeface="Times New Roman" panose="02020603050405020304" pitchFamily="18" charset="0"/>
                <a:cs typeface="Times New Roman" panose="02020603050405020304" pitchFamily="18" charset="0"/>
              </a:rPr>
              <a:t> – налоговый контроль)</a:t>
            </a:r>
            <a:endParaRPr lang="ru-RU" altLang="ru-RU" sz="28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14489" y="5350933"/>
            <a:ext cx="11604978" cy="1174043"/>
          </a:xfrm>
          <a:prstGeom prst="rect">
            <a:avLst/>
          </a:prstGeom>
        </p:spPr>
        <p:txBody>
          <a:bodyPr vert="horz" wrap="square" lIns="104306" tIns="52153" rIns="104306" bIns="52153" rtlCol="0" anchor="ctr">
            <a:noAutofit/>
          </a:bodyPr>
          <a:lstStyle/>
          <a:p>
            <a:pPr algn="ctr" defTabSz="1043056">
              <a:spcBef>
                <a:spcPct val="0"/>
              </a:spcBef>
            </a:pPr>
            <a:r>
              <a:rPr kumimoji="0" lang="ru-RU" sz="2000" b="1" i="0" u="none" strike="noStrike" kern="1200" cap="none" spc="0" normalizeH="0" baseline="0" noProof="0" dirty="0" smtClean="0">
                <a:ln>
                  <a:noFill/>
                </a:ln>
                <a:solidFill>
                  <a:srgbClr val="00B050"/>
                </a:solidFill>
                <a:effectLst/>
                <a:uLnTx/>
                <a:uFillTx/>
                <a:latin typeface="+mj-lt"/>
                <a:ea typeface="+mj-ea"/>
                <a:cs typeface="+mj-cs"/>
              </a:rPr>
              <a:t>Не исполнение решения о взыскании на сумму более 1 млн. руб.  более 10 дней влечет:</a:t>
            </a:r>
          </a:p>
          <a:p>
            <a:pPr algn="ctr" defTabSz="1043056">
              <a:spcBef>
                <a:spcPct val="0"/>
              </a:spcBef>
            </a:pPr>
            <a:r>
              <a:rPr lang="ru-RU" sz="2000" b="1" dirty="0" smtClean="0">
                <a:solidFill>
                  <a:srgbClr val="00B050"/>
                </a:solidFill>
                <a:latin typeface="+mj-lt"/>
                <a:ea typeface="+mj-ea"/>
                <a:cs typeface="+mj-cs"/>
              </a:rPr>
              <a:t>- проведение осмотра;</a:t>
            </a:r>
          </a:p>
          <a:p>
            <a:pPr algn="ctr" defTabSz="1043056">
              <a:spcBef>
                <a:spcPct val="0"/>
              </a:spcBef>
            </a:pPr>
            <a:r>
              <a:rPr kumimoji="0" lang="ru-RU" sz="2000" b="1" i="0" u="none" strike="noStrike" kern="1200" cap="none" spc="0" normalizeH="0" baseline="0" noProof="0" dirty="0" smtClean="0">
                <a:ln>
                  <a:noFill/>
                </a:ln>
                <a:solidFill>
                  <a:srgbClr val="00B050"/>
                </a:solidFill>
                <a:effectLst/>
                <a:uLnTx/>
                <a:uFillTx/>
                <a:latin typeface="+mj-lt"/>
                <a:ea typeface="+mj-ea"/>
                <a:cs typeface="+mj-cs"/>
              </a:rPr>
              <a:t>-</a:t>
            </a:r>
            <a:r>
              <a:rPr kumimoji="0" lang="ru-RU" sz="2000" b="1" i="0" u="none" strike="noStrike" kern="1200" cap="none" spc="0" normalizeH="0" noProof="0" dirty="0" smtClean="0">
                <a:ln>
                  <a:noFill/>
                </a:ln>
                <a:solidFill>
                  <a:srgbClr val="00B050"/>
                </a:solidFill>
                <a:effectLst/>
                <a:uLnTx/>
                <a:uFillTx/>
                <a:latin typeface="+mj-lt"/>
                <a:ea typeface="+mj-ea"/>
                <a:cs typeface="+mj-cs"/>
              </a:rPr>
              <a:t> истребование документов (информации).</a:t>
            </a:r>
            <a:endParaRPr kumimoji="0" lang="ru-RU" sz="20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7" name="Прямоугольник 6"/>
          <p:cNvSpPr/>
          <p:nvPr/>
        </p:nvSpPr>
        <p:spPr>
          <a:xfrm>
            <a:off x="428977" y="1298365"/>
            <a:ext cx="11887200" cy="3744358"/>
          </a:xfrm>
          <a:prstGeom prst="rect">
            <a:avLst/>
          </a:prstGeom>
        </p:spPr>
        <p:txBody>
          <a:bodyPr wrap="square">
            <a:spAutoFit/>
          </a:bodyPr>
          <a:lstStyle/>
          <a:p>
            <a:pPr algn="just"/>
            <a:r>
              <a:rPr lang="ru-RU" dirty="0" smtClean="0"/>
              <a:t>	</a:t>
            </a:r>
            <a:r>
              <a:rPr lang="ru-RU" sz="1800" b="1" dirty="0" smtClean="0"/>
              <a:t>(ст. 92 НК РФ, п.1) </a:t>
            </a:r>
            <a:r>
              <a:rPr lang="ru-RU" sz="1800" dirty="0" smtClean="0"/>
              <a:t>Должностное лицо налогового органа, принявшего предусмотренное статьей 46 настоящего Кодекса решение о взыскании недоимки, размер которой превышает 1 миллион рублей, в отношении организации, при условии, что такое решение не исполнено в течение десяти дней с даты его принятия, вправе не более одного раза по одному решению о взыскании недоимки производить осмотр территорий, помещений, документов и предметов организации при наличии ее согласия.</a:t>
            </a:r>
          </a:p>
          <a:p>
            <a:pPr algn="just"/>
            <a:endParaRPr lang="ru-RU" sz="1800" dirty="0" smtClean="0"/>
          </a:p>
          <a:p>
            <a:pPr algn="just"/>
            <a:r>
              <a:rPr lang="ru-RU" sz="1800" dirty="0" smtClean="0"/>
              <a:t>	</a:t>
            </a:r>
            <a:r>
              <a:rPr lang="ru-RU" sz="1800" b="1" dirty="0" smtClean="0"/>
              <a:t>(ст. 93.1 НК РФ, п. 2.1) </a:t>
            </a:r>
            <a:r>
              <a:rPr lang="ru-RU" sz="1800" dirty="0" smtClean="0"/>
              <a:t>Должностное лицо налогового органа, принявшего предусмотренное статьей 46 настоящего Кодекса решение о взыскании недоимки, размер которой превышает 1 миллион рублей, в отношении организации или индивидуального предпринимателя, при условии, что такое решение не исполнено в течение десяти дней с даты его принятия, вправе истребовать у указанных лиц документы (информацию) об их имуществе, имущественных правах и обязательствах в соответствии с перечнем, утверждаемым федеральным органом исполнительной власти, уполномоченным по контролю и надзору в области налогов и сборов.</a:t>
            </a:r>
          </a:p>
          <a:p>
            <a:pPr algn="just"/>
            <a:endParaRPr lang="ru-RU" sz="1800" dirty="0"/>
          </a:p>
        </p:txBody>
      </p:sp>
      <p:sp>
        <p:nvSpPr>
          <p:cNvPr id="6" name="Номер слайда 5"/>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18</a:t>
            </a:fld>
            <a:endParaRPr lang="ru-RU" dirty="0">
              <a:solidFill>
                <a:prstClr val="white"/>
              </a:solidFill>
            </a:endParaRPr>
          </a:p>
        </p:txBody>
      </p:sp>
    </p:spTree>
    <p:extLst>
      <p:ext uri="{BB962C8B-B14F-4D97-AF65-F5344CB8AC3E}">
        <p14:creationId xmlns:p14="http://schemas.microsoft.com/office/powerpoint/2010/main" xmlns="" val="1675083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4"/>
          <p:cNvSpPr>
            <a:spLocks noChangeArrowheads="1"/>
          </p:cNvSpPr>
          <p:nvPr/>
        </p:nvSpPr>
        <p:spPr bwMode="auto">
          <a:xfrm>
            <a:off x="10708964" y="4626625"/>
            <a:ext cx="651029" cy="525411"/>
          </a:xfrm>
          <a:prstGeom prst="rect">
            <a:avLst/>
          </a:prstGeom>
          <a:noFill/>
          <a:ln w="9525" algn="ctr">
            <a:noFill/>
            <a:miter lim="800000"/>
            <a:headEnd/>
            <a:tailEnd/>
          </a:ln>
        </p:spPr>
        <p:txBody>
          <a:bodyPr wrap="none" lIns="104287" tIns="52144" rIns="104287" bIns="52144" anchor="ctr"/>
          <a:lstStyle/>
          <a:p>
            <a:endParaRPr lang="ru-RU" dirty="0">
              <a:solidFill>
                <a:srgbClr val="000000"/>
              </a:solidFill>
            </a:endParaRPr>
          </a:p>
        </p:txBody>
      </p:sp>
      <p:sp>
        <p:nvSpPr>
          <p:cNvPr id="16388" name="Text Box 15"/>
          <p:cNvSpPr txBox="1">
            <a:spLocks noChangeArrowheads="1"/>
          </p:cNvSpPr>
          <p:nvPr/>
        </p:nvSpPr>
        <p:spPr bwMode="auto">
          <a:xfrm>
            <a:off x="10985691" y="4695677"/>
            <a:ext cx="210675" cy="407825"/>
          </a:xfrm>
          <a:prstGeom prst="rect">
            <a:avLst/>
          </a:prstGeom>
          <a:noFill/>
          <a:ln w="9525" algn="ctr">
            <a:noFill/>
            <a:miter lim="800000"/>
            <a:headEnd/>
            <a:tailEnd/>
          </a:ln>
        </p:spPr>
        <p:txBody>
          <a:bodyPr wrap="none" lIns="104287" tIns="52144" rIns="104287" bIns="52144">
            <a:spAutoFit/>
          </a:bodyPr>
          <a:lstStyle/>
          <a:p>
            <a:endParaRPr lang="ru-RU" dirty="0">
              <a:solidFill>
                <a:srgbClr val="000000"/>
              </a:solidFill>
              <a:latin typeface="Arial" pitchFamily="34" charset="0"/>
            </a:endParaRPr>
          </a:p>
        </p:txBody>
      </p:sp>
      <p:sp>
        <p:nvSpPr>
          <p:cNvPr id="16390" name="Rectangle 18"/>
          <p:cNvSpPr>
            <a:spLocks noChangeArrowheads="1"/>
          </p:cNvSpPr>
          <p:nvPr/>
        </p:nvSpPr>
        <p:spPr bwMode="auto">
          <a:xfrm>
            <a:off x="10759914" y="4401447"/>
            <a:ext cx="549130" cy="337765"/>
          </a:xfrm>
          <a:prstGeom prst="rect">
            <a:avLst/>
          </a:prstGeom>
          <a:noFill/>
          <a:ln w="9525" algn="ctr">
            <a:noFill/>
            <a:miter lim="800000"/>
            <a:headEnd/>
            <a:tailEnd/>
          </a:ln>
        </p:spPr>
        <p:txBody>
          <a:bodyPr wrap="none" lIns="104287" tIns="52144" rIns="104287" bIns="52144" anchor="ctr"/>
          <a:lstStyle/>
          <a:p>
            <a:endParaRPr lang="ru-RU" dirty="0">
              <a:solidFill>
                <a:srgbClr val="000000"/>
              </a:solidFill>
            </a:endParaRPr>
          </a:p>
        </p:txBody>
      </p:sp>
      <p:pic>
        <p:nvPicPr>
          <p:cNvPr id="16402" name="Picture 6"/>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a:stretch>
            <a:fillRect/>
          </a:stretch>
        </p:blipFill>
        <p:spPr bwMode="auto">
          <a:xfrm>
            <a:off x="4346369" y="350853"/>
            <a:ext cx="3558854" cy="3631603"/>
          </a:xfrm>
          <a:prstGeom prst="rect">
            <a:avLst/>
          </a:prstGeom>
          <a:noFill/>
          <a:ln w="9525">
            <a:noFill/>
            <a:miter lim="800000"/>
            <a:headEnd/>
            <a:tailEnd/>
          </a:ln>
        </p:spPr>
      </p:pic>
      <p:sp>
        <p:nvSpPr>
          <p:cNvPr id="11" name="Заголовок 10"/>
          <p:cNvSpPr>
            <a:spLocks noGrp="1"/>
          </p:cNvSpPr>
          <p:nvPr>
            <p:ph type="title"/>
          </p:nvPr>
        </p:nvSpPr>
        <p:spPr/>
        <p:txBody>
          <a:bodyPr/>
          <a:lstStyle/>
          <a:p>
            <a:pPr algn="ctr"/>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19</a:t>
            </a:fld>
            <a:endParaRPr lang="ru-RU" dirty="0">
              <a:solidFill>
                <a:prstClr val="black">
                  <a:tint val="75000"/>
                </a:prstClr>
              </a:solidFill>
            </a:endParaRPr>
          </a:p>
        </p:txBody>
      </p:sp>
    </p:spTree>
    <p:extLst>
      <p:ext uri="{BB962C8B-B14F-4D97-AF65-F5344CB8AC3E}">
        <p14:creationId xmlns:p14="http://schemas.microsoft.com/office/powerpoint/2010/main" xmlns="" val="41807327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1880" y="238523"/>
            <a:ext cx="11640923" cy="544739"/>
          </a:xfrm>
          <a:prstGeom prst="rect">
            <a:avLst/>
          </a:prstGeom>
        </p:spPr>
        <p:txBody>
          <a:bodyPr vert="horz" wrap="square" lIns="104306" tIns="52153" rIns="104306" bIns="52153" rtlCol="0" anchor="ctr">
            <a:noAutofit/>
          </a:bodyPr>
          <a:lstStyle/>
          <a:p>
            <a:pPr algn="ctr" defTabSz="1043056">
              <a:spcBef>
                <a:spcPct val="0"/>
              </a:spcBef>
            </a:pPr>
            <a:r>
              <a:rPr lang="ru-RU" sz="2800" b="1" dirty="0" smtClean="0">
                <a:solidFill>
                  <a:srgbClr val="0066CC"/>
                </a:solidFill>
              </a:rPr>
              <a:t>Динамика совокупной задолженности</a:t>
            </a:r>
            <a:endParaRPr kumimoji="0" lang="ru-RU" sz="2800" b="1" i="0" u="none" strike="noStrike" kern="1200" cap="none" spc="0" normalizeH="0" baseline="0" noProof="0" dirty="0" smtClean="0">
              <a:ln>
                <a:noFill/>
              </a:ln>
              <a:solidFill>
                <a:srgbClr val="0066CC"/>
              </a:solidFill>
              <a:effectLst/>
              <a:uLnTx/>
              <a:uFillTx/>
              <a:latin typeface="+mj-lt"/>
              <a:ea typeface="+mj-ea"/>
              <a:cs typeface="+mj-cs"/>
            </a:endParaRPr>
          </a:p>
        </p:txBody>
      </p:sp>
      <p:sp>
        <p:nvSpPr>
          <p:cNvPr id="19" name="TextBox 18"/>
          <p:cNvSpPr txBox="1"/>
          <p:nvPr/>
        </p:nvSpPr>
        <p:spPr>
          <a:xfrm>
            <a:off x="341629" y="3234003"/>
            <a:ext cx="2824636" cy="1089478"/>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buFontTx/>
              <a:buNone/>
              <a:tabLst/>
            </a:pPr>
            <a:r>
              <a:rPr kumimoji="0" lang="ru-RU" sz="2200" b="1" i="0" u="none" strike="noStrike" kern="1200" cap="none" spc="0" normalizeH="0" baseline="0" noProof="0" dirty="0" smtClean="0">
                <a:ln>
                  <a:noFill/>
                </a:ln>
                <a:solidFill>
                  <a:srgbClr val="005AA9"/>
                </a:solidFill>
                <a:effectLst/>
                <a:uLnTx/>
                <a:uFillTx/>
                <a:latin typeface="+mj-lt"/>
                <a:ea typeface="+mj-ea"/>
                <a:cs typeface="+mj-cs"/>
              </a:rPr>
              <a:t>На 01.01.2020</a:t>
            </a:r>
          </a:p>
          <a:p>
            <a:pPr marL="0" marR="0" indent="0" algn="l" defTabSz="1043056" rtl="0" eaLnBrk="1" fontAlgn="auto" latinLnBrk="0" hangingPunct="1">
              <a:lnSpc>
                <a:spcPct val="100000"/>
              </a:lnSpc>
              <a:spcBef>
                <a:spcPct val="0"/>
              </a:spcBef>
              <a:spcAft>
                <a:spcPts val="0"/>
              </a:spcAft>
              <a:buClrTx/>
              <a:buSzTx/>
              <a:buFontTx/>
              <a:buNone/>
              <a:tabLst/>
            </a:pPr>
            <a:endParaRPr lang="ru-RU" sz="2200" b="1" dirty="0" smtClean="0">
              <a:solidFill>
                <a:srgbClr val="005AA9"/>
              </a:solidFill>
              <a:latin typeface="+mj-lt"/>
              <a:ea typeface="+mj-ea"/>
              <a:cs typeface="+mj-cs"/>
            </a:endParaRPr>
          </a:p>
          <a:p>
            <a:pPr marL="0" marR="0" indent="0" algn="ctr" defTabSz="1043056" rtl="0" eaLnBrk="1" fontAlgn="auto" latinLnBrk="0" hangingPunct="1">
              <a:lnSpc>
                <a:spcPct val="100000"/>
              </a:lnSpc>
              <a:spcBef>
                <a:spcPct val="0"/>
              </a:spcBef>
              <a:spcAft>
                <a:spcPts val="0"/>
              </a:spcAft>
              <a:buClrTx/>
              <a:buSzTx/>
              <a:buFontTx/>
              <a:buNone/>
              <a:tabLst/>
            </a:pPr>
            <a:r>
              <a:rPr kumimoji="0" lang="ru-RU" sz="2200" b="1" i="0" u="none" strike="noStrike" kern="1200" cap="none" spc="0" normalizeH="0" baseline="0" noProof="0" dirty="0" smtClean="0">
                <a:ln>
                  <a:noFill/>
                </a:ln>
                <a:solidFill>
                  <a:srgbClr val="005AA9"/>
                </a:solidFill>
                <a:effectLst/>
                <a:uLnTx/>
                <a:uFillTx/>
                <a:latin typeface="+mj-lt"/>
                <a:ea typeface="+mj-ea"/>
                <a:cs typeface="+mj-cs"/>
              </a:rPr>
              <a:t>14 838 млн. руб.</a:t>
            </a:r>
          </a:p>
        </p:txBody>
      </p:sp>
      <p:sp>
        <p:nvSpPr>
          <p:cNvPr id="24" name="TextBox 23"/>
          <p:cNvSpPr txBox="1"/>
          <p:nvPr/>
        </p:nvSpPr>
        <p:spPr>
          <a:xfrm>
            <a:off x="6573151" y="2037212"/>
            <a:ext cx="2824636" cy="953293"/>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buFontTx/>
              <a:buNone/>
              <a:tabLst/>
            </a:pPr>
            <a:r>
              <a:rPr kumimoji="0" lang="ru-RU" sz="2200" b="1" i="0" u="none" strike="noStrike" kern="1200" cap="none" spc="0" normalizeH="0" baseline="0" noProof="0" dirty="0" smtClean="0">
                <a:ln>
                  <a:noFill/>
                </a:ln>
                <a:solidFill>
                  <a:srgbClr val="005AA9"/>
                </a:solidFill>
                <a:effectLst/>
                <a:uLnTx/>
                <a:uFillTx/>
                <a:latin typeface="+mj-lt"/>
                <a:ea typeface="+mj-ea"/>
                <a:cs typeface="+mj-cs"/>
              </a:rPr>
              <a:t>На 01.08.2020</a:t>
            </a:r>
          </a:p>
          <a:p>
            <a:pPr marL="0" marR="0" indent="0" algn="ctr" defTabSz="1043056" rtl="0" eaLnBrk="1" fontAlgn="auto" latinLnBrk="0" hangingPunct="1">
              <a:lnSpc>
                <a:spcPct val="100000"/>
              </a:lnSpc>
              <a:spcBef>
                <a:spcPct val="0"/>
              </a:spcBef>
              <a:spcAft>
                <a:spcPts val="0"/>
              </a:spcAft>
              <a:buClrTx/>
              <a:buSzTx/>
              <a:buFontTx/>
              <a:buNone/>
              <a:tabLst/>
            </a:pPr>
            <a:endParaRPr lang="ru-RU" sz="2200" b="1" dirty="0" smtClean="0">
              <a:solidFill>
                <a:srgbClr val="005AA9"/>
              </a:solidFill>
              <a:latin typeface="+mj-lt"/>
              <a:ea typeface="+mj-ea"/>
              <a:cs typeface="+mj-cs"/>
            </a:endParaRPr>
          </a:p>
          <a:p>
            <a:pPr marL="0" marR="0" indent="0" algn="ctr" defTabSz="1043056" rtl="0" eaLnBrk="1" fontAlgn="auto" latinLnBrk="0" hangingPunct="1">
              <a:lnSpc>
                <a:spcPct val="100000"/>
              </a:lnSpc>
              <a:spcBef>
                <a:spcPct val="0"/>
              </a:spcBef>
              <a:spcAft>
                <a:spcPts val="0"/>
              </a:spcAft>
              <a:buClrTx/>
              <a:buSzTx/>
              <a:buFontTx/>
              <a:buNone/>
              <a:tabLst/>
            </a:pPr>
            <a:r>
              <a:rPr lang="ru-RU" sz="2200" b="1" dirty="0" smtClean="0">
                <a:solidFill>
                  <a:srgbClr val="005AA9"/>
                </a:solidFill>
                <a:latin typeface="+mj-lt"/>
                <a:ea typeface="+mj-ea"/>
                <a:cs typeface="+mj-cs"/>
              </a:rPr>
              <a:t>16</a:t>
            </a:r>
            <a:r>
              <a:rPr kumimoji="0" lang="ru-RU" sz="2200" b="1" i="0" u="none" strike="noStrike" kern="1200" cap="none" spc="0" normalizeH="0" noProof="0" dirty="0" smtClean="0">
                <a:ln>
                  <a:noFill/>
                </a:ln>
                <a:solidFill>
                  <a:srgbClr val="005AA9"/>
                </a:solidFill>
                <a:effectLst/>
                <a:uLnTx/>
                <a:uFillTx/>
                <a:latin typeface="+mj-lt"/>
                <a:ea typeface="+mj-ea"/>
                <a:cs typeface="+mj-cs"/>
              </a:rPr>
              <a:t> 542</a:t>
            </a:r>
            <a:r>
              <a:rPr kumimoji="0" lang="ru-RU" sz="2200" b="1" i="0" u="none" strike="noStrike" kern="1200" cap="none" spc="0" normalizeH="0" baseline="0" noProof="0" dirty="0" smtClean="0">
                <a:ln>
                  <a:noFill/>
                </a:ln>
                <a:solidFill>
                  <a:srgbClr val="005AA9"/>
                </a:solidFill>
                <a:effectLst/>
                <a:uLnTx/>
                <a:uFillTx/>
                <a:latin typeface="+mj-lt"/>
                <a:ea typeface="+mj-ea"/>
                <a:cs typeface="+mj-cs"/>
              </a:rPr>
              <a:t> млн. руб.</a:t>
            </a:r>
          </a:p>
        </p:txBody>
      </p:sp>
      <p:cxnSp>
        <p:nvCxnSpPr>
          <p:cNvPr id="26" name="Прямая со стрелкой 25"/>
          <p:cNvCxnSpPr>
            <a:stCxn id="19" idx="3"/>
            <a:endCxn id="24" idx="1"/>
          </p:cNvCxnSpPr>
          <p:nvPr/>
        </p:nvCxnSpPr>
        <p:spPr>
          <a:xfrm flipV="1">
            <a:off x="3166265" y="2513859"/>
            <a:ext cx="3406886" cy="12648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3387554" y="1297188"/>
            <a:ext cx="3338206" cy="1021386"/>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FF0000"/>
                </a:solidFill>
                <a:latin typeface="+mj-lt"/>
                <a:ea typeface="+mj-ea"/>
                <a:cs typeface="+mj-cs"/>
              </a:rPr>
              <a:t>+ 1 704</a:t>
            </a:r>
            <a:r>
              <a:rPr kumimoji="0" lang="ru-RU" sz="2200" b="1" i="0" u="none" strike="noStrike" kern="1200" cap="none" spc="0" normalizeH="0" baseline="0" noProof="0" dirty="0" smtClean="0">
                <a:ln>
                  <a:noFill/>
                </a:ln>
                <a:solidFill>
                  <a:srgbClr val="FF0000"/>
                </a:solidFill>
                <a:effectLst/>
                <a:uLnTx/>
                <a:uFillTx/>
                <a:latin typeface="+mj-lt"/>
                <a:ea typeface="+mj-ea"/>
                <a:cs typeface="+mj-cs"/>
              </a:rPr>
              <a:t> млн. руб.</a:t>
            </a:r>
          </a:p>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FF0000"/>
                </a:solidFill>
                <a:latin typeface="+mj-lt"/>
                <a:ea typeface="+mj-ea"/>
                <a:cs typeface="+mj-cs"/>
              </a:rPr>
              <a:t>или 11,5</a:t>
            </a:r>
            <a:r>
              <a:rPr lang="en-US" sz="2200" b="1" dirty="0" smtClean="0">
                <a:solidFill>
                  <a:srgbClr val="FF0000"/>
                </a:solidFill>
                <a:latin typeface="+mj-lt"/>
                <a:ea typeface="+mj-ea"/>
                <a:cs typeface="+mj-cs"/>
              </a:rPr>
              <a:t>%</a:t>
            </a:r>
            <a:r>
              <a:rPr lang="ru-RU" sz="2200" b="1" dirty="0" smtClean="0">
                <a:solidFill>
                  <a:srgbClr val="FF0000"/>
                </a:solidFill>
                <a:latin typeface="+mj-lt"/>
                <a:ea typeface="+mj-ea"/>
                <a:cs typeface="+mj-cs"/>
              </a:rPr>
              <a:t> </a:t>
            </a:r>
            <a:endParaRPr kumimoji="0" lang="ru-RU" sz="2200" b="1" i="0" u="none" strike="noStrike" kern="1200" cap="none" spc="0" normalizeH="0" baseline="0" noProof="0" dirty="0" smtClean="0">
              <a:ln>
                <a:noFill/>
              </a:ln>
              <a:solidFill>
                <a:srgbClr val="FF0000"/>
              </a:solidFill>
              <a:effectLst/>
              <a:uLnTx/>
              <a:uFillTx/>
              <a:latin typeface="+mj-lt"/>
              <a:ea typeface="+mj-ea"/>
              <a:cs typeface="+mj-cs"/>
            </a:endParaRPr>
          </a:p>
        </p:txBody>
      </p:sp>
      <p:cxnSp>
        <p:nvCxnSpPr>
          <p:cNvPr id="14" name="Прямая со стрелкой 13"/>
          <p:cNvCxnSpPr>
            <a:stCxn id="19" idx="3"/>
            <a:endCxn id="17" idx="1"/>
          </p:cNvCxnSpPr>
          <p:nvPr/>
        </p:nvCxnSpPr>
        <p:spPr>
          <a:xfrm>
            <a:off x="3166265" y="3778742"/>
            <a:ext cx="3510137" cy="9934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6676402" y="4295541"/>
            <a:ext cx="2824636" cy="953293"/>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buFontTx/>
              <a:buNone/>
              <a:tabLst/>
            </a:pPr>
            <a:r>
              <a:rPr kumimoji="0" lang="ru-RU" sz="2200" b="1" i="0" u="none" strike="noStrike" kern="1200" cap="none" spc="0" normalizeH="0" baseline="0" noProof="0" dirty="0" smtClean="0">
                <a:ln>
                  <a:noFill/>
                </a:ln>
                <a:solidFill>
                  <a:srgbClr val="005AA9"/>
                </a:solidFill>
                <a:effectLst/>
                <a:uLnTx/>
                <a:uFillTx/>
                <a:latin typeface="+mj-lt"/>
                <a:ea typeface="+mj-ea"/>
                <a:cs typeface="+mj-cs"/>
              </a:rPr>
              <a:t>На 01.08.2020</a:t>
            </a:r>
          </a:p>
          <a:p>
            <a:pPr marL="0" marR="0" indent="0" algn="ctr" defTabSz="1043056" rtl="0" eaLnBrk="1" fontAlgn="auto" latinLnBrk="0" hangingPunct="1">
              <a:lnSpc>
                <a:spcPct val="100000"/>
              </a:lnSpc>
              <a:spcBef>
                <a:spcPct val="0"/>
              </a:spcBef>
              <a:spcAft>
                <a:spcPts val="0"/>
              </a:spcAft>
              <a:buClrTx/>
              <a:buSzTx/>
              <a:buFontTx/>
              <a:buNone/>
              <a:tabLst/>
            </a:pPr>
            <a:endParaRPr lang="ru-RU" sz="2200" b="1" dirty="0" smtClean="0">
              <a:solidFill>
                <a:srgbClr val="005AA9"/>
              </a:solidFill>
              <a:latin typeface="+mj-lt"/>
              <a:ea typeface="+mj-ea"/>
              <a:cs typeface="+mj-cs"/>
            </a:endParaRPr>
          </a:p>
          <a:p>
            <a:pPr marL="0" marR="0" indent="0" algn="ctr" defTabSz="1043056" rtl="0" eaLnBrk="1" fontAlgn="auto" latinLnBrk="0" hangingPunct="1">
              <a:lnSpc>
                <a:spcPct val="100000"/>
              </a:lnSpc>
              <a:spcBef>
                <a:spcPct val="0"/>
              </a:spcBef>
              <a:spcAft>
                <a:spcPts val="0"/>
              </a:spcAft>
              <a:buClrTx/>
              <a:buSzTx/>
              <a:buFontTx/>
              <a:buNone/>
              <a:tabLst/>
            </a:pPr>
            <a:r>
              <a:rPr kumimoji="0" lang="ru-RU" sz="2200" b="1" i="0" u="none" strike="noStrike" kern="1200" cap="none" spc="0" normalizeH="0" baseline="0" noProof="0" dirty="0" smtClean="0">
                <a:ln>
                  <a:noFill/>
                </a:ln>
                <a:solidFill>
                  <a:srgbClr val="005AA9"/>
                </a:solidFill>
                <a:effectLst/>
                <a:uLnTx/>
                <a:uFillTx/>
                <a:latin typeface="+mj-lt"/>
                <a:ea typeface="+mj-ea"/>
                <a:cs typeface="+mj-cs"/>
              </a:rPr>
              <a:t>14 542 млн. руб.</a:t>
            </a:r>
          </a:p>
        </p:txBody>
      </p:sp>
      <p:sp>
        <p:nvSpPr>
          <p:cNvPr id="20" name="TextBox 19"/>
          <p:cNvSpPr txBox="1"/>
          <p:nvPr/>
        </p:nvSpPr>
        <p:spPr>
          <a:xfrm>
            <a:off x="3024381" y="4811821"/>
            <a:ext cx="3338206" cy="1761288"/>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00B050"/>
                </a:solidFill>
                <a:latin typeface="+mj-lt"/>
                <a:ea typeface="+mj-ea"/>
                <a:cs typeface="+mj-cs"/>
              </a:rPr>
              <a:t>Без учета прироста задолженности, возникшей в период действия моратория</a:t>
            </a:r>
          </a:p>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00B050"/>
                </a:solidFill>
                <a:latin typeface="+mj-lt"/>
                <a:ea typeface="+mj-ea"/>
                <a:cs typeface="+mj-cs"/>
              </a:rPr>
              <a:t>- 296</a:t>
            </a:r>
            <a:r>
              <a:rPr kumimoji="0" lang="ru-RU" sz="2200" b="1" i="0" u="none" strike="noStrike" kern="1200" cap="none" spc="0" normalizeH="0" baseline="0" noProof="0" dirty="0" smtClean="0">
                <a:ln>
                  <a:noFill/>
                </a:ln>
                <a:solidFill>
                  <a:srgbClr val="00B050"/>
                </a:solidFill>
                <a:effectLst/>
                <a:uLnTx/>
                <a:uFillTx/>
                <a:latin typeface="+mj-lt"/>
                <a:ea typeface="+mj-ea"/>
                <a:cs typeface="+mj-cs"/>
              </a:rPr>
              <a:t> млн. руб.</a:t>
            </a:r>
          </a:p>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00B050"/>
                </a:solidFill>
                <a:latin typeface="+mj-lt"/>
                <a:ea typeface="+mj-ea"/>
                <a:cs typeface="+mj-cs"/>
              </a:rPr>
              <a:t>Или 2</a:t>
            </a:r>
            <a:r>
              <a:rPr lang="en-US" sz="2200" b="1" dirty="0" smtClean="0">
                <a:solidFill>
                  <a:srgbClr val="00B050"/>
                </a:solidFill>
                <a:latin typeface="+mj-lt"/>
                <a:ea typeface="+mj-ea"/>
                <a:cs typeface="+mj-cs"/>
              </a:rPr>
              <a:t>%</a:t>
            </a:r>
            <a:r>
              <a:rPr lang="ru-RU" sz="2200" b="1" dirty="0" smtClean="0">
                <a:solidFill>
                  <a:srgbClr val="00B050"/>
                </a:solidFill>
                <a:latin typeface="+mj-lt"/>
                <a:ea typeface="+mj-ea"/>
                <a:cs typeface="+mj-cs"/>
              </a:rPr>
              <a:t> </a:t>
            </a:r>
            <a:endParaRPr kumimoji="0" lang="ru-RU" sz="22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34" name="TextBox 33"/>
          <p:cNvSpPr txBox="1"/>
          <p:nvPr/>
        </p:nvSpPr>
        <p:spPr>
          <a:xfrm>
            <a:off x="9776178" y="1918077"/>
            <a:ext cx="2483555" cy="3116768"/>
          </a:xfrm>
          <a:prstGeom prst="rect">
            <a:avLst/>
          </a:prstGeom>
        </p:spPr>
        <p:txBody>
          <a:bodyPr vert="horz" wrap="square" lIns="104306" tIns="52153" rIns="104306" bIns="52153" rtlCol="0" anchor="ctr">
            <a:noAutofit/>
          </a:bodyPr>
          <a:lstStyle/>
          <a:p>
            <a:pPr marL="0" marR="0" indent="0" algn="ctr" defTabSz="1043056" rtl="0" eaLnBrk="1" fontAlgn="auto" latinLnBrk="0" hangingPunct="1">
              <a:lnSpc>
                <a:spcPct val="100000"/>
              </a:lnSpc>
              <a:spcBef>
                <a:spcPct val="0"/>
              </a:spcBef>
              <a:spcAft>
                <a:spcPts val="0"/>
              </a:spcAft>
              <a:buClrTx/>
              <a:buSzTx/>
              <a:tabLst/>
            </a:pPr>
            <a:r>
              <a:rPr lang="ru-RU" sz="2200" b="1" dirty="0" smtClean="0">
                <a:solidFill>
                  <a:srgbClr val="FF0000"/>
                </a:solidFill>
                <a:latin typeface="+mj-lt"/>
                <a:ea typeface="+mj-ea"/>
                <a:cs typeface="+mj-cs"/>
              </a:rPr>
              <a:t>Более 3 месяцев не принимаются меры взыскания задолженности</a:t>
            </a:r>
            <a:endParaRPr kumimoji="0" lang="ru-RU" sz="2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11" name="Номер слайда 10"/>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2</a:t>
            </a:fld>
            <a:endParaRPr lang="ru-RU"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1880" y="238523"/>
            <a:ext cx="11640923" cy="544739"/>
          </a:xfrm>
          <a:prstGeom prst="rect">
            <a:avLst/>
          </a:prstGeom>
        </p:spPr>
        <p:txBody>
          <a:bodyPr vert="horz" wrap="square" lIns="104306" tIns="52153" rIns="104306" bIns="52153" rtlCol="0" anchor="ctr">
            <a:noAutofit/>
          </a:bodyPr>
          <a:lstStyle/>
          <a:p>
            <a:pPr algn="ctr" defTabSz="1043056">
              <a:spcBef>
                <a:spcPct val="0"/>
              </a:spcBef>
            </a:pPr>
            <a:r>
              <a:rPr lang="ru-RU" sz="2800" b="1" dirty="0" smtClean="0">
                <a:solidFill>
                  <a:srgbClr val="0066CC"/>
                </a:solidFill>
              </a:rPr>
              <a:t>Задолженность организаций бюджетной сферы</a:t>
            </a:r>
            <a:endParaRPr kumimoji="0" lang="ru-RU" sz="2800" b="1" i="0" u="none" strike="noStrike" kern="1200" cap="none" spc="0" normalizeH="0" baseline="0" noProof="0" dirty="0" smtClean="0">
              <a:ln>
                <a:noFill/>
              </a:ln>
              <a:solidFill>
                <a:srgbClr val="0066CC"/>
              </a:solidFill>
              <a:effectLst/>
              <a:uLnTx/>
              <a:uFillTx/>
              <a:latin typeface="+mj-lt"/>
              <a:ea typeface="+mj-ea"/>
              <a:cs typeface="+mj-cs"/>
            </a:endParaRPr>
          </a:p>
        </p:txBody>
      </p:sp>
      <p:graphicFrame>
        <p:nvGraphicFramePr>
          <p:cNvPr id="11" name="Таблица 10"/>
          <p:cNvGraphicFramePr>
            <a:graphicFrameLocks noGrp="1"/>
          </p:cNvGraphicFramePr>
          <p:nvPr/>
        </p:nvGraphicFramePr>
        <p:xfrm>
          <a:off x="624469" y="1405051"/>
          <a:ext cx="10495087" cy="3679904"/>
        </p:xfrm>
        <a:graphic>
          <a:graphicData uri="http://schemas.openxmlformats.org/drawingml/2006/table">
            <a:tbl>
              <a:tblPr/>
              <a:tblGrid>
                <a:gridCol w="4440867"/>
                <a:gridCol w="1513555"/>
                <a:gridCol w="1513555"/>
                <a:gridCol w="1513555"/>
                <a:gridCol w="1513555"/>
              </a:tblGrid>
              <a:tr h="1457442">
                <a:tc>
                  <a:txBody>
                    <a:bodyPr/>
                    <a:lstStyle/>
                    <a:p>
                      <a:pPr algn="ctr" fontAlgn="ctr"/>
                      <a:r>
                        <a:rPr lang="ru-RU" sz="1400" b="0" i="0" u="none" strike="noStrike" dirty="0">
                          <a:solidFill>
                            <a:srgbClr val="000000"/>
                          </a:solidFill>
                          <a:latin typeface="Times New Roman" pitchFamily="18" charset="0"/>
                          <a:cs typeface="Times New Roman" pitchFamily="18" charset="0"/>
                        </a:rPr>
                        <a:t>Наименование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Times New Roman" pitchFamily="18" charset="0"/>
                          <a:cs typeface="Times New Roman" pitchFamily="18" charset="0"/>
                        </a:rPr>
                        <a:t>G</a:t>
                      </a:r>
                      <a:r>
                        <a:rPr lang="ru-RU" sz="1400" b="0" i="0" u="none" strike="noStrike" dirty="0" smtClean="0">
                          <a:solidFill>
                            <a:srgbClr val="000000"/>
                          </a:solidFill>
                          <a:latin typeface="Times New Roman" pitchFamily="18" charset="0"/>
                          <a:cs typeface="Times New Roman" pitchFamily="18" charset="0"/>
                        </a:rPr>
                        <a:t>о </a:t>
                      </a:r>
                      <a:r>
                        <a:rPr lang="ru-RU" sz="1400" b="0" i="0" u="none" strike="noStrike" dirty="0">
                          <a:solidFill>
                            <a:srgbClr val="000000"/>
                          </a:solidFill>
                          <a:latin typeface="Times New Roman" pitchFamily="18" charset="0"/>
                          <a:cs typeface="Times New Roman" pitchFamily="18" charset="0"/>
                        </a:rPr>
                        <a:t>состоянию на 01.01.2020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Times New Roman" pitchFamily="18" charset="0"/>
                          <a:cs typeface="Times New Roman" pitchFamily="18" charset="0"/>
                        </a:rPr>
                        <a:t>G</a:t>
                      </a:r>
                      <a:r>
                        <a:rPr lang="ru-RU" sz="1400" b="0" i="0" u="none" strike="noStrike" dirty="0" smtClean="0">
                          <a:solidFill>
                            <a:srgbClr val="000000"/>
                          </a:solidFill>
                          <a:latin typeface="Times New Roman" pitchFamily="18" charset="0"/>
                          <a:cs typeface="Times New Roman" pitchFamily="18" charset="0"/>
                        </a:rPr>
                        <a:t>о </a:t>
                      </a:r>
                      <a:r>
                        <a:rPr lang="ru-RU" sz="1400" b="0" i="0" u="none" strike="noStrike" dirty="0">
                          <a:solidFill>
                            <a:srgbClr val="000000"/>
                          </a:solidFill>
                          <a:latin typeface="Times New Roman" pitchFamily="18" charset="0"/>
                          <a:cs typeface="Times New Roman" pitchFamily="18" charset="0"/>
                        </a:rPr>
                        <a:t>состоянию на 01.07.2020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latin typeface="Times New Roman" pitchFamily="18" charset="0"/>
                          <a:cs typeface="Times New Roman" pitchFamily="18" charset="0"/>
                        </a:rPr>
                        <a:t>Изменение к </a:t>
                      </a:r>
                      <a:r>
                        <a:rPr lang="ru-RU" sz="1400" b="0" i="0" u="none" strike="noStrike" dirty="0" smtClean="0">
                          <a:solidFill>
                            <a:srgbClr val="000000"/>
                          </a:solidFill>
                          <a:latin typeface="Times New Roman" pitchFamily="18" charset="0"/>
                          <a:cs typeface="Times New Roman" pitchFamily="18" charset="0"/>
                        </a:rPr>
                        <a:t>01.01.2020/01.0</a:t>
                      </a:r>
                      <a:r>
                        <a:rPr lang="en-US" sz="1400" b="0" i="0" u="none" strike="noStrike" dirty="0" smtClean="0">
                          <a:solidFill>
                            <a:srgbClr val="000000"/>
                          </a:solidFill>
                          <a:latin typeface="Times New Roman" pitchFamily="18" charset="0"/>
                          <a:cs typeface="Times New Roman" pitchFamily="18" charset="0"/>
                        </a:rPr>
                        <a:t>7</a:t>
                      </a:r>
                      <a:r>
                        <a:rPr lang="ru-RU" sz="1400" b="0" i="0" u="none" strike="noStrike" dirty="0" smtClean="0">
                          <a:solidFill>
                            <a:srgbClr val="000000"/>
                          </a:solidFill>
                          <a:latin typeface="Times New Roman" pitchFamily="18" charset="0"/>
                          <a:cs typeface="Times New Roman" pitchFamily="18" charset="0"/>
                        </a:rPr>
                        <a:t>.2020</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832027">
                <a:tc>
                  <a:txBody>
                    <a:bodyPr/>
                    <a:lstStyle/>
                    <a:p>
                      <a:pPr algn="ctr" fontAlgn="ctr"/>
                      <a:r>
                        <a:rPr lang="ru-RU" sz="1400" b="0" i="0" u="none" strike="noStrike">
                          <a:solidFill>
                            <a:srgbClr val="000000"/>
                          </a:solidFill>
                          <a:latin typeface="Times New Roman" pitchFamily="18" charset="0"/>
                          <a:cs typeface="Times New Roman" pitchFamily="18" charset="0"/>
                        </a:rPr>
                        <a:t>Муниципальные бюджетные учреждения, организации, унитарные предприятия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pitchFamily="18" charset="0"/>
                          <a:cs typeface="Times New Roman" pitchFamily="18" charset="0"/>
                        </a:rPr>
                        <a:t>312 965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pitchFamily="18" charset="0"/>
                          <a:cs typeface="Times New Roman" pitchFamily="18" charset="0"/>
                        </a:rPr>
                        <a:t>328 593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pitchFamily="18" charset="0"/>
                          <a:cs typeface="Times New Roman" pitchFamily="18" charset="0"/>
                        </a:rPr>
                        <a:t>15 </a:t>
                      </a:r>
                      <a:r>
                        <a:rPr lang="ru-RU" sz="1400" b="0" i="0" u="none" strike="noStrike" dirty="0" smtClean="0">
                          <a:solidFill>
                            <a:srgbClr val="000000"/>
                          </a:solidFill>
                          <a:latin typeface="Times New Roman" pitchFamily="18" charset="0"/>
                          <a:cs typeface="Times New Roman" pitchFamily="18" charset="0"/>
                        </a:rPr>
                        <a:t>628</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pitchFamily="18" charset="0"/>
                          <a:cs typeface="Times New Roman" pitchFamily="18"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2027">
                <a:tc>
                  <a:txBody>
                    <a:bodyPr/>
                    <a:lstStyle/>
                    <a:p>
                      <a:pPr algn="ctr" fontAlgn="ctr"/>
                      <a:r>
                        <a:rPr lang="ru-RU" sz="1400" b="0" i="0" u="none" strike="noStrike" dirty="0">
                          <a:solidFill>
                            <a:srgbClr val="000000"/>
                          </a:solidFill>
                          <a:latin typeface="Times New Roman" pitchFamily="18" charset="0"/>
                          <a:cs typeface="Times New Roman" pitchFamily="18" charset="0"/>
                        </a:rPr>
                        <a:t>Государственные бюджетные учреждения, организации, унитарные предприятия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pitchFamily="18" charset="0"/>
                          <a:cs typeface="Times New Roman" pitchFamily="18" charset="0"/>
                        </a:rPr>
                        <a:t>87 901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Times New Roman" pitchFamily="18" charset="0"/>
                          <a:cs typeface="Times New Roman" pitchFamily="18" charset="0"/>
                        </a:rPr>
                        <a:t>182 193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pitchFamily="18" charset="0"/>
                          <a:cs typeface="Times New Roman" pitchFamily="18" charset="0"/>
                        </a:rPr>
                        <a:t>94 </a:t>
                      </a:r>
                      <a:r>
                        <a:rPr lang="ru-RU" sz="1400" b="0" i="0" u="none" strike="noStrike" dirty="0" smtClean="0">
                          <a:solidFill>
                            <a:srgbClr val="000000"/>
                          </a:solidFill>
                          <a:latin typeface="Times New Roman" pitchFamily="18" charset="0"/>
                          <a:cs typeface="Times New Roman" pitchFamily="18" charset="0"/>
                        </a:rPr>
                        <a:t>292</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pitchFamily="18" charset="0"/>
                          <a:cs typeface="Times New Roman" pitchFamily="18" charset="0"/>
                        </a:rPr>
                        <a:t>107.27%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408">
                <a:tc>
                  <a:txBody>
                    <a:bodyPr/>
                    <a:lstStyle/>
                    <a:p>
                      <a:pPr algn="ctr" fontAlgn="b"/>
                      <a:r>
                        <a:rPr lang="ru-RU" sz="1400" b="1" i="0" u="none" strike="noStrike" dirty="0">
                          <a:solidFill>
                            <a:srgbClr val="000000"/>
                          </a:solidFill>
                          <a:latin typeface="Times New Roman" pitchFamily="18" charset="0"/>
                          <a:cs typeface="Times New Roman" pitchFamily="18" charset="0"/>
                        </a:rPr>
                        <a:t>ИТОГО: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400 866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510 786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109 </a:t>
                      </a:r>
                      <a:r>
                        <a:rPr lang="ru-RU" sz="1400" b="1" i="0" u="none" strike="noStrike" dirty="0" smtClean="0">
                          <a:solidFill>
                            <a:srgbClr val="000000"/>
                          </a:solidFill>
                          <a:latin typeface="Times New Roman" pitchFamily="18" charset="0"/>
                          <a:cs typeface="Times New Roman" pitchFamily="18" charset="0"/>
                        </a:rPr>
                        <a:t>920</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27.42%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16" name="Прямая со стрелкой 15"/>
          <p:cNvCxnSpPr/>
          <p:nvPr/>
        </p:nvCxnSpPr>
        <p:spPr>
          <a:xfrm flipV="1">
            <a:off x="11345334" y="3928533"/>
            <a:ext cx="0" cy="4176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p:cNvCxnSpPr/>
          <p:nvPr/>
        </p:nvCxnSpPr>
        <p:spPr>
          <a:xfrm flipV="1">
            <a:off x="11356623" y="3104445"/>
            <a:ext cx="0" cy="4176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flipV="1">
            <a:off x="11356623" y="4605867"/>
            <a:ext cx="0" cy="4176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633837" y="5510434"/>
            <a:ext cx="11072742" cy="544739"/>
          </a:xfrm>
          <a:prstGeom prst="rect">
            <a:avLst/>
          </a:prstGeom>
        </p:spPr>
        <p:txBody>
          <a:bodyPr vert="horz" wrap="square" lIns="104306" tIns="52153" rIns="104306" bIns="52153" rtlCol="0" anchor="ctr">
            <a:noAutofit/>
          </a:bodyPr>
          <a:lstStyle/>
          <a:p>
            <a:pPr algn="ctr" defTabSz="1043056">
              <a:spcBef>
                <a:spcPct val="0"/>
              </a:spcBef>
            </a:pPr>
            <a:r>
              <a:rPr kumimoji="0" lang="ru-RU" sz="2000" b="1" i="0" u="none" strike="noStrike" kern="1200" cap="none" spc="0" normalizeH="0" baseline="0" noProof="0" dirty="0" smtClean="0">
                <a:ln>
                  <a:noFill/>
                </a:ln>
                <a:solidFill>
                  <a:srgbClr val="7030A0"/>
                </a:solidFill>
                <a:effectLst/>
                <a:uLnTx/>
                <a:uFillTx/>
                <a:latin typeface="+mj-lt"/>
                <a:ea typeface="+mj-ea"/>
                <a:cs typeface="+mj-cs"/>
              </a:rPr>
              <a:t>Необходимо рассмотреть вопрос полноты выделения денежных средств на погашение налоговых обязательств и их целевого использования!</a:t>
            </a:r>
          </a:p>
        </p:txBody>
      </p:sp>
      <p:sp>
        <p:nvSpPr>
          <p:cNvPr id="8" name="Номер слайда 7"/>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3</a:t>
            </a:fld>
            <a:endParaRPr lang="ru-RU"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1880" y="238523"/>
            <a:ext cx="11640923" cy="544739"/>
          </a:xfrm>
          <a:prstGeom prst="rect">
            <a:avLst/>
          </a:prstGeom>
        </p:spPr>
        <p:txBody>
          <a:bodyPr vert="horz" wrap="square" lIns="104306" tIns="52153" rIns="104306" bIns="52153" rtlCol="0" anchor="ctr">
            <a:noAutofit/>
          </a:bodyPr>
          <a:lstStyle/>
          <a:p>
            <a:pPr algn="ctr" defTabSz="1043056">
              <a:spcBef>
                <a:spcPct val="0"/>
              </a:spcBef>
            </a:pPr>
            <a:r>
              <a:rPr lang="ru-RU" sz="2800" b="1" dirty="0" smtClean="0">
                <a:solidFill>
                  <a:srgbClr val="0066CC"/>
                </a:solidFill>
              </a:rPr>
              <a:t>Меры поддержки бизнеса</a:t>
            </a:r>
            <a:endParaRPr kumimoji="0" lang="ru-RU" sz="2800" b="1" i="0" u="none" strike="noStrike" kern="1200" cap="none" spc="0" normalizeH="0" baseline="0" noProof="0" dirty="0" smtClean="0">
              <a:ln>
                <a:noFill/>
              </a:ln>
              <a:solidFill>
                <a:srgbClr val="0066CC"/>
              </a:solidFill>
              <a:effectLst/>
              <a:uLnTx/>
              <a:uFillTx/>
              <a:latin typeface="+mj-lt"/>
              <a:ea typeface="+mj-ea"/>
              <a:cs typeface="+mj-cs"/>
            </a:endParaRPr>
          </a:p>
        </p:txBody>
      </p:sp>
      <p:sp>
        <p:nvSpPr>
          <p:cNvPr id="25" name="TextBox 24"/>
          <p:cNvSpPr txBox="1"/>
          <p:nvPr/>
        </p:nvSpPr>
        <p:spPr>
          <a:xfrm>
            <a:off x="814459" y="1298222"/>
            <a:ext cx="11072742" cy="5610578"/>
          </a:xfrm>
          <a:prstGeom prst="rect">
            <a:avLst/>
          </a:prstGeom>
        </p:spPr>
        <p:txBody>
          <a:bodyPr vert="horz" wrap="square" lIns="104306" tIns="52153" rIns="104306" bIns="52153" rtlCol="0" anchor="ctr">
            <a:noAutofit/>
          </a:bodyPr>
          <a:lstStyle/>
          <a:p>
            <a:pPr algn="just">
              <a:buFont typeface="Arial" pitchFamily="34" charset="0"/>
              <a:buChar char="•"/>
            </a:pPr>
            <a:r>
              <a:rPr lang="ru-RU" sz="2000" dirty="0" smtClean="0"/>
              <a:t>Указ Президента Российской Федерации от 02.04.2020 № 239  «О мерах по обеспечению санитарно-эпидемиологического благополучия населения на территории Российской Федерации в связи с распространением новой </a:t>
            </a:r>
            <a:r>
              <a:rPr lang="ru-RU" sz="2000" dirty="0" err="1" smtClean="0"/>
              <a:t>коронавирусной</a:t>
            </a:r>
            <a:r>
              <a:rPr lang="ru-RU" sz="2000" dirty="0" smtClean="0"/>
              <a:t> инфекции (COVID-19)» </a:t>
            </a:r>
          </a:p>
          <a:p>
            <a:pPr algn="just">
              <a:buFont typeface="Arial" pitchFamily="34" charset="0"/>
              <a:buChar char="•"/>
            </a:pPr>
            <a:endParaRPr lang="ru-RU" sz="2000" dirty="0" smtClean="0"/>
          </a:p>
          <a:p>
            <a:pPr algn="just">
              <a:buFont typeface="Arial" pitchFamily="34" charset="0"/>
              <a:buChar char="•"/>
            </a:pPr>
            <a:r>
              <a:rPr lang="ru-RU" sz="2000" dirty="0" smtClean="0"/>
              <a:t>Постановление Правительства РФ от 02.04.2020 N 409 "О мерах по обеспечению устойчивого развития экономики» (вместе с "Правилами предоставления отсрочки (рассрочки) по уплате налогов, авансовых платежей по налогам и страховых взносов")</a:t>
            </a:r>
          </a:p>
          <a:p>
            <a:pPr algn="just">
              <a:buFont typeface="Arial" pitchFamily="34" charset="0"/>
              <a:buChar char="•"/>
            </a:pPr>
            <a:endParaRPr lang="ru-RU" sz="2000" dirty="0" smtClean="0"/>
          </a:p>
          <a:p>
            <a:pPr algn="just">
              <a:buFont typeface="Arial" pitchFamily="34" charset="0"/>
              <a:buChar char="•"/>
            </a:pPr>
            <a:r>
              <a:rPr lang="ru-RU" sz="2000" dirty="0" smtClean="0"/>
              <a:t>Постановление Правительства Калининградской области от 21.04.2020 N 215 "О продлении сроков уплаты отдельных налогов и авансовых платежей по налогам на территории Калининградской области в 2020 году "</a:t>
            </a:r>
          </a:p>
          <a:p>
            <a:pPr algn="just">
              <a:buFont typeface="Arial" pitchFamily="34" charset="0"/>
              <a:buChar char="•"/>
            </a:pPr>
            <a:endParaRPr lang="ru-RU" sz="2000" dirty="0" smtClean="0"/>
          </a:p>
          <a:p>
            <a:pPr algn="just">
              <a:buFont typeface="Arial" pitchFamily="34" charset="0"/>
              <a:buChar char="•"/>
            </a:pPr>
            <a:r>
              <a:rPr lang="ru-RU" sz="2000" dirty="0" smtClean="0"/>
              <a:t>Мораторий на применение мер принудительного взыскания до 01.07.2020</a:t>
            </a:r>
          </a:p>
          <a:p>
            <a:pPr algn="just">
              <a:buFont typeface="Arial" pitchFamily="34" charset="0"/>
              <a:buChar char="•"/>
            </a:pPr>
            <a:endParaRPr lang="ru-RU" sz="2000" dirty="0" smtClean="0"/>
          </a:p>
          <a:p>
            <a:pPr algn="just"/>
            <a:endParaRPr lang="ru-RU" sz="2000" dirty="0" smtClean="0"/>
          </a:p>
          <a:p>
            <a:pPr algn="just"/>
            <a:endParaRPr lang="ru-RU" sz="2000" dirty="0" smtClean="0"/>
          </a:p>
          <a:p>
            <a:endParaRPr lang="ru-RU" sz="2000" dirty="0" smtClean="0"/>
          </a:p>
        </p:txBody>
      </p:sp>
      <p:sp>
        <p:nvSpPr>
          <p:cNvPr id="4" name="Номер слайда 3"/>
          <p:cNvSpPr>
            <a:spLocks noGrp="1"/>
          </p:cNvSpPr>
          <p:nvPr>
            <p:ph type="sldNum" sz="quarter" idx="10"/>
          </p:nvPr>
        </p:nvSpPr>
        <p:spPr/>
        <p:txBody>
          <a:bodyPr/>
          <a:lstStyle/>
          <a:p>
            <a:pPr>
              <a:defRPr/>
            </a:pPr>
            <a:fld id="{9302A372-EB85-4A14-9B9E-6F2305329C24}" type="slidenum">
              <a:rPr lang="ru-RU" smtClean="0">
                <a:solidFill>
                  <a:prstClr val="white"/>
                </a:solidFill>
              </a:rPr>
              <a:pPr>
                <a:defRPr/>
              </a:pPr>
              <a:t>4</a:t>
            </a:fld>
            <a:endParaRPr lang="ru-RU"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840" y="119386"/>
            <a:ext cx="12176273" cy="951487"/>
          </a:xfrm>
        </p:spPr>
        <p:txBody>
          <a:bodyPr>
            <a:noAutofit/>
          </a:bodyPr>
          <a:lstStyle/>
          <a:p>
            <a:pPr algn="ctr"/>
            <a:r>
              <a:rPr lang="ru-RU" altLang="ru-RU" sz="2400" dirty="0" smtClean="0">
                <a:latin typeface="Times New Roman" panose="02020603050405020304" pitchFamily="18" charset="0"/>
                <a:cs typeface="Times New Roman" panose="02020603050405020304" pitchFamily="18" charset="0"/>
              </a:rPr>
              <a:t>Результаты по предоставлению отсрочек (рассрочек) в соответствии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с Постановлением 409 </a:t>
            </a:r>
            <a:r>
              <a:rPr lang="ru-RU" altLang="ru-RU" sz="2400" u="sng" dirty="0" smtClean="0">
                <a:latin typeface="Times New Roman" panose="02020603050405020304" pitchFamily="18" charset="0"/>
                <a:cs typeface="Times New Roman" panose="02020603050405020304" pitchFamily="18" charset="0"/>
              </a:rPr>
              <a:t>по состоянию на 20.08.2020</a:t>
            </a:r>
            <a:endParaRPr lang="ru-RU" altLang="ru-RU" sz="2400" u="sng"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8" name="Номер слайда 3"/>
          <p:cNvSpPr>
            <a:spLocks noGrp="1"/>
          </p:cNvSpPr>
          <p:nvPr>
            <p:ph type="sldNum" sz="quarter" idx="10"/>
          </p:nvPr>
        </p:nvSpPr>
        <p:spPr>
          <a:xfrm>
            <a:off x="11987715" y="6536857"/>
            <a:ext cx="533798" cy="380677"/>
          </a:xfrm>
        </p:spPr>
        <p:txBody>
          <a:bodyPr/>
          <a:lstStyle/>
          <a:p>
            <a:pPr>
              <a:defRPr/>
            </a:pPr>
            <a:fld id="{19A5F3D5-A89D-4B20-8332-96F68EDFCDCC}" type="slidenum">
              <a:rPr lang="ru-RU" smtClean="0">
                <a:solidFill>
                  <a:prstClr val="white"/>
                </a:solidFill>
              </a:rPr>
              <a:pPr>
                <a:defRPr/>
              </a:pPr>
              <a:t>5</a:t>
            </a:fld>
            <a:endParaRPr lang="ru-RU" dirty="0">
              <a:solidFill>
                <a:prstClr val="white"/>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620087941"/>
              </p:ext>
            </p:extLst>
          </p:nvPr>
        </p:nvGraphicFramePr>
        <p:xfrm>
          <a:off x="657225" y="1456790"/>
          <a:ext cx="11163300" cy="2327243"/>
        </p:xfrm>
        <a:graphic>
          <a:graphicData uri="http://schemas.openxmlformats.org/drawingml/2006/table">
            <a:tbl>
              <a:tblPr/>
              <a:tblGrid>
                <a:gridCol w="3974028"/>
                <a:gridCol w="7189272"/>
              </a:tblGrid>
              <a:tr h="1345787">
                <a:tc>
                  <a:txBody>
                    <a:bodyPr/>
                    <a:lstStyle/>
                    <a:p>
                      <a:pPr algn="ctr">
                        <a:lnSpc>
                          <a:spcPct val="115000"/>
                        </a:lnSpc>
                        <a:spcAft>
                          <a:spcPts val="0"/>
                        </a:spcAft>
                      </a:pPr>
                      <a:r>
                        <a:rPr lang="ru-RU" sz="2800" dirty="0" smtClean="0">
                          <a:latin typeface="Times New Roman" panose="02020603050405020304" pitchFamily="18" charset="0"/>
                          <a:ea typeface="Calibri"/>
                          <a:cs typeface="Times New Roman" panose="02020603050405020304" pitchFamily="18" charset="0"/>
                        </a:rPr>
                        <a:t>Предоставлено отсрочек </a:t>
                      </a:r>
                      <a:endParaRPr lang="ru-RU" sz="2800" dirty="0">
                        <a:latin typeface="Times New Roman" panose="02020603050405020304" pitchFamily="18" charset="0"/>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15000"/>
                        </a:lnSpc>
                        <a:spcAft>
                          <a:spcPts val="0"/>
                        </a:spcAft>
                        <a:buSzPts val="1300"/>
                        <a:buFont typeface="Times New Roman"/>
                        <a:buNone/>
                      </a:pPr>
                      <a:r>
                        <a:rPr lang="ru-RU" sz="2800" kern="1200" dirty="0" smtClean="0">
                          <a:solidFill>
                            <a:schemeClr val="tx1"/>
                          </a:solidFill>
                          <a:latin typeface="Times New Roman" panose="02020603050405020304" pitchFamily="18" charset="0"/>
                          <a:ea typeface="Calibri"/>
                          <a:cs typeface="Times New Roman" panose="02020603050405020304" pitchFamily="18" charset="0"/>
                        </a:rPr>
                        <a:t>64 решений на сумму 80,3 млн. руб. </a:t>
                      </a:r>
                      <a:br>
                        <a:rPr lang="ru-RU" sz="2800" kern="1200" dirty="0" smtClean="0">
                          <a:solidFill>
                            <a:schemeClr val="tx1"/>
                          </a:solidFill>
                          <a:latin typeface="Times New Roman" panose="02020603050405020304" pitchFamily="18" charset="0"/>
                          <a:ea typeface="Calibri"/>
                          <a:cs typeface="Times New Roman" panose="02020603050405020304" pitchFamily="18" charset="0"/>
                        </a:rPr>
                      </a:br>
                      <a:r>
                        <a:rPr lang="ru-RU" sz="2800" kern="1200" dirty="0" smtClean="0">
                          <a:solidFill>
                            <a:schemeClr val="tx1"/>
                          </a:solidFill>
                          <a:latin typeface="Times New Roman" panose="02020603050405020304" pitchFamily="18" charset="0"/>
                          <a:ea typeface="Calibri"/>
                          <a:cs typeface="Times New Roman" panose="02020603050405020304" pitchFamily="18" charset="0"/>
                        </a:rPr>
                        <a:t>(на период от 3-х до 6 месяцев)</a:t>
                      </a:r>
                      <a:endParaRPr lang="ru-RU" sz="2800" kern="1200" dirty="0">
                        <a:solidFill>
                          <a:schemeClr val="tx1"/>
                        </a:solidFill>
                        <a:latin typeface="Times New Roman" panose="02020603050405020304" pitchFamily="18" charset="0"/>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2800" dirty="0" smtClean="0">
                          <a:latin typeface="Times New Roman" panose="02020603050405020304" pitchFamily="18" charset="0"/>
                          <a:ea typeface="Calibri"/>
                          <a:cs typeface="Times New Roman" panose="02020603050405020304" pitchFamily="18" charset="0"/>
                        </a:rPr>
                        <a:t>Находится</a:t>
                      </a:r>
                      <a:r>
                        <a:rPr lang="ru-RU" sz="2800" baseline="0" dirty="0" smtClean="0">
                          <a:latin typeface="Times New Roman" panose="02020603050405020304" pitchFamily="18" charset="0"/>
                          <a:ea typeface="Calibri"/>
                          <a:cs typeface="Times New Roman" panose="02020603050405020304" pitchFamily="18" charset="0"/>
                        </a:rPr>
                        <a:t> в стадии принятия решения </a:t>
                      </a:r>
                      <a:endParaRPr lang="ru-RU" sz="2800" dirty="0">
                        <a:latin typeface="Times New Roman" panose="02020603050405020304" pitchFamily="18" charset="0"/>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115000"/>
                        </a:lnSpc>
                        <a:spcAft>
                          <a:spcPts val="0"/>
                        </a:spcAft>
                        <a:buSzPts val="1300"/>
                        <a:buFont typeface="Times New Roman"/>
                        <a:buNone/>
                      </a:pPr>
                      <a:r>
                        <a:rPr lang="ru-RU" sz="2800" kern="1200" dirty="0" smtClean="0">
                          <a:solidFill>
                            <a:schemeClr val="tx1"/>
                          </a:solidFill>
                          <a:latin typeface="Times New Roman" panose="02020603050405020304" pitchFamily="18" charset="0"/>
                          <a:ea typeface="Calibri"/>
                          <a:cs typeface="Times New Roman" panose="02020603050405020304" pitchFamily="18" charset="0"/>
                        </a:rPr>
                        <a:t>1 решение на сумму 0,4 млн. руб.</a:t>
                      </a:r>
                      <a:endParaRPr lang="ru-RU" sz="2800" kern="1200" dirty="0">
                        <a:solidFill>
                          <a:schemeClr val="tx1"/>
                        </a:solidFill>
                        <a:latin typeface="Times New Roman" panose="02020603050405020304" pitchFamily="18" charset="0"/>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76895" y="4476997"/>
            <a:ext cx="11067802" cy="1815882"/>
          </a:xfrm>
          <a:prstGeom prst="rect">
            <a:avLst/>
          </a:prstGeom>
          <a:noFill/>
        </p:spPr>
        <p:txBody>
          <a:bodyPr wrap="square" rtlCol="0">
            <a:spAutoFit/>
          </a:bodyPr>
          <a:lstStyle/>
          <a:p>
            <a:pPr algn="just"/>
            <a:r>
              <a:rPr lang="ru-RU" sz="2800" dirty="0" smtClean="0">
                <a:latin typeface="Times New Roman" panose="02020603050405020304" pitchFamily="18" charset="0"/>
                <a:ea typeface="Calibri"/>
                <a:cs typeface="Times New Roman" panose="02020603050405020304" pitchFamily="18" charset="0"/>
              </a:rPr>
              <a:t>Справочно: всего рассмотрено 343 обращения по вопросу предоставления отсрочек (рассрочек) и даны разъяснения о правилах предоставления</a:t>
            </a:r>
          </a:p>
          <a:p>
            <a:pPr algn="just"/>
            <a:endParaRPr lang="ru-RU" sz="2800" dirty="0"/>
          </a:p>
        </p:txBody>
      </p:sp>
    </p:spTree>
    <p:extLst>
      <p:ext uri="{BB962C8B-B14F-4D97-AF65-F5344CB8AC3E}">
        <p14:creationId xmlns:p14="http://schemas.microsoft.com/office/powerpoint/2010/main" xmlns="" val="3635774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841" y="119386"/>
            <a:ext cx="12053004" cy="951487"/>
          </a:xfrm>
        </p:spPr>
        <p:txBody>
          <a:bodyPr>
            <a:noAutofit/>
          </a:bodyPr>
          <a:lstStyle/>
          <a:p>
            <a:pPr algn="just"/>
            <a:r>
              <a:rPr lang="ru-RU" altLang="ru-RU" sz="2400" dirty="0" smtClean="0">
                <a:latin typeface="Times New Roman" panose="02020603050405020304" pitchFamily="18" charset="0"/>
                <a:cs typeface="Times New Roman" panose="02020603050405020304" pitchFamily="18" charset="0"/>
              </a:rPr>
              <a:t>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a:t>
            </a:r>
            <a:endParaRPr lang="ru-RU" altLang="ru-RU" sz="24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8" name="Номер слайда 3"/>
          <p:cNvSpPr>
            <a:spLocks noGrp="1"/>
          </p:cNvSpPr>
          <p:nvPr>
            <p:ph type="sldNum" sz="quarter" idx="10"/>
          </p:nvPr>
        </p:nvSpPr>
        <p:spPr>
          <a:xfrm>
            <a:off x="11987715" y="6536857"/>
            <a:ext cx="533798" cy="380677"/>
          </a:xfrm>
        </p:spPr>
        <p:txBody>
          <a:bodyPr/>
          <a:lstStyle/>
          <a:p>
            <a:pPr>
              <a:defRPr/>
            </a:pPr>
            <a:fld id="{19A5F3D5-A89D-4B20-8332-96F68EDFCDCC}" type="slidenum">
              <a:rPr lang="ru-RU" smtClean="0">
                <a:solidFill>
                  <a:prstClr val="white"/>
                </a:solidFill>
              </a:rPr>
              <a:pPr>
                <a:defRPr/>
              </a:pPr>
              <a:t>6</a:t>
            </a:fld>
            <a:endParaRPr lang="ru-RU" dirty="0">
              <a:solidFill>
                <a:prstClr val="white"/>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461330017"/>
              </p:ext>
            </p:extLst>
          </p:nvPr>
        </p:nvGraphicFramePr>
        <p:xfrm>
          <a:off x="502846" y="1456788"/>
          <a:ext cx="11163300" cy="5407149"/>
        </p:xfrm>
        <a:graphic>
          <a:graphicData uri="http://schemas.openxmlformats.org/drawingml/2006/table">
            <a:tbl>
              <a:tblPr/>
              <a:tblGrid>
                <a:gridCol w="2864822"/>
                <a:gridCol w="8298478"/>
              </a:tblGrid>
              <a:tr h="5407149">
                <a:tc>
                  <a:txBody>
                    <a:bodyPr/>
                    <a:lstStyle/>
                    <a:p>
                      <a:pPr algn="ctr">
                        <a:lnSpc>
                          <a:spcPct val="115000"/>
                        </a:lnSpc>
                        <a:spcAft>
                          <a:spcPts val="0"/>
                        </a:spcAft>
                      </a:pPr>
                      <a:r>
                        <a:rPr lang="ru-RU" sz="2800" dirty="0">
                          <a:latin typeface="Times New Roman" panose="02020603050405020304" pitchFamily="18" charset="0"/>
                          <a:ea typeface="Calibri"/>
                          <a:cs typeface="Times New Roman" panose="02020603050405020304" pitchFamily="18" charset="0"/>
                        </a:rPr>
                        <a:t>Кто может подать заявление по Постановлению 409</a:t>
                      </a: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SzPts val="1300"/>
                        <a:buFont typeface="Times New Roman"/>
                        <a:buNone/>
                      </a:pPr>
                      <a:r>
                        <a:rPr lang="ru-RU" sz="1700" dirty="0" smtClean="0">
                          <a:latin typeface="+mj-lt"/>
                          <a:ea typeface="Calibri"/>
                          <a:cs typeface="Times New Roman" panose="02020603050405020304" pitchFamily="18" charset="0"/>
                        </a:rPr>
                        <a:t>1.Организации </a:t>
                      </a:r>
                      <a:r>
                        <a:rPr lang="ru-RU" sz="1700" dirty="0">
                          <a:latin typeface="+mj-lt"/>
                          <a:ea typeface="Calibri"/>
                          <a:cs typeface="Times New Roman" panose="02020603050405020304" pitchFamily="18" charset="0"/>
                        </a:rPr>
                        <a:t>и индивидуальные предприниматели, осуществляющие деятельность в сферах, наиболее пострадавших в условиях ухудшения ситуации в связи с распространением новой коронавирусной инфекции (по Постановлению 434</a:t>
                      </a:r>
                      <a:r>
                        <a:rPr lang="ru-RU" sz="1700" dirty="0" smtClean="0">
                          <a:latin typeface="+mj-lt"/>
                          <a:ea typeface="Calibri"/>
                          <a:cs typeface="Times New Roman" panose="02020603050405020304" pitchFamily="18" charset="0"/>
                        </a:rPr>
                        <a:t>) </a:t>
                      </a:r>
                      <a:r>
                        <a:rPr lang="ru-RU" sz="1700" kern="1200" dirty="0" smtClean="0">
                          <a:solidFill>
                            <a:schemeClr val="tx1"/>
                          </a:solidFill>
                          <a:latin typeface="+mj-lt"/>
                          <a:ea typeface="Calibri"/>
                          <a:cs typeface="Times New Roman" panose="02020603050405020304" pitchFamily="18" charset="0"/>
                        </a:rPr>
                        <a:t>или организации и индивидуальные предприниматели, предоставившие отсрочку уплаты арендной платы по договорам аренды торговых объектов недвижимого имущества в соответствии с требованиями Постановления Правительства от 03.04.2020 № 439</a:t>
                      </a:r>
                    </a:p>
                    <a:p>
                      <a:pPr marL="0" lvl="0" indent="0" algn="just">
                        <a:lnSpc>
                          <a:spcPct val="115000"/>
                        </a:lnSpc>
                        <a:spcAft>
                          <a:spcPts val="0"/>
                        </a:spcAft>
                        <a:buSzPts val="1300"/>
                        <a:buFont typeface="Times New Roman"/>
                        <a:buNone/>
                      </a:pPr>
                      <a:endParaRPr lang="en-US" sz="1700" dirty="0" smtClean="0">
                        <a:latin typeface="+mj-lt"/>
                        <a:ea typeface="Calibri"/>
                        <a:cs typeface="Times New Roman" panose="02020603050405020304" pitchFamily="18" charset="0"/>
                      </a:endParaRPr>
                    </a:p>
                    <a:p>
                      <a:pPr marL="0" lvl="0" indent="0" algn="just">
                        <a:lnSpc>
                          <a:spcPct val="115000"/>
                        </a:lnSpc>
                        <a:spcAft>
                          <a:spcPts val="0"/>
                        </a:spcAft>
                        <a:buSzPts val="1300"/>
                        <a:buFont typeface="Times New Roman"/>
                        <a:buNone/>
                      </a:pPr>
                      <a:r>
                        <a:rPr lang="ru-RU" sz="1700" dirty="0" smtClean="0">
                          <a:latin typeface="+mj-lt"/>
                          <a:ea typeface="Calibri"/>
                          <a:cs typeface="Times New Roman" panose="02020603050405020304" pitchFamily="18" charset="0"/>
                        </a:rPr>
                        <a:t>2. Стратегические</a:t>
                      </a:r>
                      <a:r>
                        <a:rPr lang="ru-RU" sz="1700" dirty="0">
                          <a:latin typeface="+mj-lt"/>
                          <a:ea typeface="Calibri"/>
                          <a:cs typeface="Times New Roman" panose="02020603050405020304" pitchFamily="18" charset="0"/>
                        </a:rPr>
                        <a:t>, системообразующие и градообразующие организации, пострадавшие в условиях ухудшения ситуации в связи с распространением новой коронавирусной инфекции и не относящиеся к пострадавшим сферам деятельности </a:t>
                      </a:r>
                      <a:endParaRPr lang="en-US" sz="1700" dirty="0" smtClean="0">
                        <a:latin typeface="+mj-lt"/>
                        <a:ea typeface="Calibri"/>
                        <a:cs typeface="Times New Roman" panose="02020603050405020304" pitchFamily="18" charset="0"/>
                      </a:endParaRPr>
                    </a:p>
                    <a:p>
                      <a:pPr marL="0" lvl="0" indent="0" algn="just">
                        <a:lnSpc>
                          <a:spcPct val="115000"/>
                        </a:lnSpc>
                        <a:spcAft>
                          <a:spcPts val="0"/>
                        </a:spcAft>
                        <a:buSzPts val="1300"/>
                        <a:buFont typeface="Times New Roman"/>
                        <a:buNone/>
                      </a:pPr>
                      <a:endParaRPr lang="en-US" sz="1700" dirty="0" smtClean="0">
                        <a:latin typeface="+mj-lt"/>
                        <a:ea typeface="Calibri"/>
                        <a:cs typeface="Times New Roman" panose="02020603050405020304" pitchFamily="18" charset="0"/>
                      </a:endParaRPr>
                    </a:p>
                    <a:p>
                      <a:pPr marL="0" marR="0" lvl="0" indent="0" algn="just" defTabSz="952488" rtl="0" eaLnBrk="1" fontAlgn="auto" latinLnBrk="0" hangingPunct="1">
                        <a:lnSpc>
                          <a:spcPct val="115000"/>
                        </a:lnSpc>
                        <a:spcBef>
                          <a:spcPts val="0"/>
                        </a:spcBef>
                        <a:spcAft>
                          <a:spcPts val="0"/>
                        </a:spcAft>
                        <a:buClrTx/>
                        <a:buSzPts val="1300"/>
                        <a:buFont typeface="Times New Roman"/>
                        <a:buNone/>
                        <a:tabLst/>
                        <a:defRPr/>
                      </a:pPr>
                      <a:r>
                        <a:rPr lang="ru-RU" sz="1700" b="0" kern="1200" dirty="0" smtClean="0">
                          <a:solidFill>
                            <a:schemeClr val="tx1"/>
                          </a:solidFill>
                          <a:latin typeface="+mj-lt"/>
                          <a:ea typeface="+mn-ea"/>
                          <a:cs typeface="+mn-cs"/>
                        </a:rPr>
                        <a:t>3. </a:t>
                      </a:r>
                      <a:r>
                        <a:rPr lang="ru-RU" sz="1700" b="0" kern="1200" baseline="0" dirty="0" smtClean="0">
                          <a:solidFill>
                            <a:schemeClr val="tx1"/>
                          </a:solidFill>
                          <a:latin typeface="+mj-lt"/>
                          <a:ea typeface="+mn-ea"/>
                          <a:cs typeface="+mn-cs"/>
                        </a:rPr>
                        <a:t>О</a:t>
                      </a:r>
                      <a:r>
                        <a:rPr lang="ru-RU" sz="1700" kern="1200" baseline="0" dirty="0" smtClean="0">
                          <a:solidFill>
                            <a:schemeClr val="tx1"/>
                          </a:solidFill>
                          <a:latin typeface="+mj-lt"/>
                          <a:ea typeface="+mn-ea"/>
                          <a:cs typeface="+mn-cs"/>
                        </a:rPr>
                        <a:t>рганизации и индивидуальные предприниматели, получающие доход преимущественно от деятельности в сфере туризма и гостиничного бизнеса, сведения о которых включены в единый перечень классифицированных гостиниц, горнолыжных трасс, пляжей, при соблюдении условий, установленных пунктом 13(2) Правил предоставления отсрочки (рассрочки) по уплате налогов, авансовых платежей по налогам и страховых взносов, утвержденных Постановлением 409</a:t>
                      </a:r>
                      <a:endParaRPr lang="ru-RU" sz="1700" dirty="0">
                        <a:latin typeface="+mj-lt"/>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8356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841" y="119386"/>
            <a:ext cx="11886750" cy="951487"/>
          </a:xfrm>
        </p:spPr>
        <p:txBody>
          <a:bodyPr>
            <a:noAutofit/>
          </a:bodyPr>
          <a:lstStyle/>
          <a:p>
            <a:pPr algn="just"/>
            <a:r>
              <a:rPr lang="ru-RU" altLang="ru-RU" sz="2400" dirty="0" smtClean="0">
                <a:latin typeface="Times New Roman" panose="02020603050405020304" pitchFamily="18" charset="0"/>
                <a:cs typeface="Times New Roman" panose="02020603050405020304" pitchFamily="18" charset="0"/>
              </a:rPr>
              <a:t>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a:t>
            </a:r>
            <a:endParaRPr lang="ru-RU" altLang="ru-RU" sz="2400" cap="all"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8" name="Номер слайда 3"/>
          <p:cNvSpPr>
            <a:spLocks noGrp="1"/>
          </p:cNvSpPr>
          <p:nvPr>
            <p:ph type="sldNum" sz="quarter" idx="10"/>
          </p:nvPr>
        </p:nvSpPr>
        <p:spPr>
          <a:xfrm>
            <a:off x="11987715" y="6536857"/>
            <a:ext cx="533798" cy="380677"/>
          </a:xfrm>
        </p:spPr>
        <p:txBody>
          <a:bodyPr/>
          <a:lstStyle/>
          <a:p>
            <a:pPr>
              <a:defRPr/>
            </a:pPr>
            <a:fld id="{19A5F3D5-A89D-4B20-8332-96F68EDFCDCC}" type="slidenum">
              <a:rPr lang="ru-RU" smtClean="0">
                <a:solidFill>
                  <a:prstClr val="white"/>
                </a:solidFill>
              </a:rPr>
              <a:pPr>
                <a:defRPr/>
              </a:pPr>
              <a:t>7</a:t>
            </a:fld>
            <a:endParaRPr lang="ru-RU" dirty="0">
              <a:solidFill>
                <a:prstClr val="white"/>
              </a:solidFill>
            </a:endParaRPr>
          </a:p>
        </p:txBody>
      </p:sp>
      <p:sp>
        <p:nvSpPr>
          <p:cNvPr id="30" name="Прямоугольник 29"/>
          <p:cNvSpPr/>
          <p:nvPr/>
        </p:nvSpPr>
        <p:spPr>
          <a:xfrm>
            <a:off x="7982324" y="1986830"/>
            <a:ext cx="568931" cy="461625"/>
          </a:xfrm>
          <a:prstGeom prst="rect">
            <a:avLst/>
          </a:prstGeom>
        </p:spPr>
        <p:txBody>
          <a:bodyPr wrap="none">
            <a:noAutofit/>
          </a:bodyPr>
          <a:lstStyle/>
          <a:p>
            <a:pPr algn="ctr"/>
            <a:r>
              <a:rPr lang="ru-RU" sz="8000" dirty="0">
                <a:solidFill>
                  <a:prstClr val="white"/>
                </a:solidFill>
                <a:latin typeface="Arial Narrow" panose="020B0606020202030204" pitchFamily="34" charset="0"/>
              </a:rPr>
              <a:t>22,7</a:t>
            </a:r>
            <a:endParaRPr lang="ru-RU" sz="4400" dirty="0">
              <a:solidFill>
                <a:prstClr val="white"/>
              </a:solidFill>
              <a:latin typeface="Arial Narrow" panose="020B060602020203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421415479"/>
              </p:ext>
            </p:extLst>
          </p:nvPr>
        </p:nvGraphicFramePr>
        <p:xfrm>
          <a:off x="657225" y="1338035"/>
          <a:ext cx="11163300" cy="5502151"/>
        </p:xfrm>
        <a:graphic>
          <a:graphicData uri="http://schemas.openxmlformats.org/drawingml/2006/table">
            <a:tbl>
              <a:tblPr/>
              <a:tblGrid>
                <a:gridCol w="3974028"/>
                <a:gridCol w="7189272"/>
              </a:tblGrid>
              <a:tr h="5502151">
                <a:tc>
                  <a:txBody>
                    <a:bodyPr/>
                    <a:lstStyle/>
                    <a:p>
                      <a:pPr algn="ctr">
                        <a:lnSpc>
                          <a:spcPct val="115000"/>
                        </a:lnSpc>
                        <a:spcAft>
                          <a:spcPts val="0"/>
                        </a:spcAft>
                      </a:pPr>
                      <a:r>
                        <a:rPr lang="ru-RU" sz="2800" dirty="0">
                          <a:latin typeface="Times New Roman" panose="02020603050405020304" pitchFamily="18" charset="0"/>
                          <a:ea typeface="Calibri"/>
                          <a:cs typeface="Times New Roman" panose="02020603050405020304" pitchFamily="18" charset="0"/>
                        </a:rPr>
                        <a:t>Кто может подать заявление по Постановлению 409</a:t>
                      </a: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SzPts val="1300"/>
                        <a:buFont typeface="Times New Roman"/>
                        <a:buNone/>
                      </a:pPr>
                      <a:r>
                        <a:rPr lang="ru-RU" sz="1800" b="1" kern="1200" dirty="0" smtClean="0">
                          <a:solidFill>
                            <a:schemeClr val="tx1"/>
                          </a:solidFill>
                          <a:latin typeface="+mn-lt"/>
                          <a:ea typeface="+mn-ea"/>
                          <a:cs typeface="+mn-cs"/>
                        </a:rPr>
                        <a:t>Для удобства проверки возможности получения отсрочки (рассрочки) в связи с </a:t>
                      </a:r>
                      <a:r>
                        <a:rPr lang="en-US" sz="1800" b="1" kern="1200" dirty="0" smtClean="0">
                          <a:solidFill>
                            <a:schemeClr val="tx1"/>
                          </a:solidFill>
                          <a:latin typeface="+mn-lt"/>
                          <a:ea typeface="+mn-ea"/>
                          <a:cs typeface="+mn-cs"/>
                        </a:rPr>
                        <a:t>covid-19 </a:t>
                      </a:r>
                      <a:r>
                        <a:rPr lang="ru-RU" sz="1800" b="1" kern="1200" dirty="0" smtClean="0">
                          <a:solidFill>
                            <a:schemeClr val="tx1"/>
                          </a:solidFill>
                          <a:latin typeface="+mn-lt"/>
                          <a:ea typeface="+mn-ea"/>
                          <a:cs typeface="+mn-cs"/>
                        </a:rPr>
                        <a:t>на сайте ФНС России запущен соответствующий сервис. </a:t>
                      </a:r>
                      <a:r>
                        <a:rPr lang="ru-RU" sz="1800" u="none" strike="noStrike" kern="1200" dirty="0" smtClean="0">
                          <a:solidFill>
                            <a:schemeClr val="tx1"/>
                          </a:solidFill>
                          <a:latin typeface="+mn-lt"/>
                          <a:ea typeface="+mn-ea"/>
                          <a:cs typeface="+mn-cs"/>
                          <a:hlinkClick r:id="rId3"/>
                        </a:rPr>
                        <a:t>https://service.nalog.ru/covid2/</a:t>
                      </a:r>
                      <a:endParaRPr lang="ru-RU" sz="1800" dirty="0">
                        <a:latin typeface="Times New Roman" panose="02020603050405020304" pitchFamily="18" charset="0"/>
                        <a:ea typeface="Calibri"/>
                        <a:cs typeface="Times New Roman" panose="02020603050405020304" pitchFamily="18" charset="0"/>
                      </a:endParaRPr>
                    </a:p>
                  </a:txBody>
                  <a:tcPr marL="34108" marR="34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8356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ru-RU" dirty="0" smtClean="0">
                <a:solidFill>
                  <a:prstClr val="white"/>
                </a:solidFill>
              </a:rPr>
              <a:t>8</a:t>
            </a:r>
            <a:endParaRPr lang="ru-RU" dirty="0">
              <a:solidFill>
                <a:prstClr val="white"/>
              </a:solidFill>
            </a:endParaRPr>
          </a:p>
        </p:txBody>
      </p:sp>
      <p:sp>
        <p:nvSpPr>
          <p:cNvPr id="5" name="Заголовок 1"/>
          <p:cNvSpPr>
            <a:spLocks noGrp="1"/>
          </p:cNvSpPr>
          <p:nvPr>
            <p:ph type="title"/>
          </p:nvPr>
        </p:nvSpPr>
        <p:spPr>
          <a:xfrm>
            <a:off x="534841" y="119386"/>
            <a:ext cx="12017378" cy="951487"/>
          </a:xfrm>
        </p:spPr>
        <p:txBody>
          <a:bodyPr>
            <a:noAutofit/>
          </a:bodyPr>
          <a:lstStyle/>
          <a:p>
            <a:pPr algn="just"/>
            <a:r>
              <a:rPr lang="ru-RU" altLang="ru-RU" sz="2400" dirty="0" smtClean="0">
                <a:latin typeface="Times New Roman" panose="02020603050405020304" pitchFamily="18" charset="0"/>
                <a:cs typeface="Times New Roman" panose="02020603050405020304" pitchFamily="18" charset="0"/>
              </a:rPr>
              <a:t>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a:t>
            </a:r>
            <a:endParaRPr lang="ru-RU" altLang="ru-RU" sz="2400" cap="all"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309006120"/>
              </p:ext>
            </p:extLst>
          </p:nvPr>
        </p:nvGraphicFramePr>
        <p:xfrm>
          <a:off x="496307" y="1375329"/>
          <a:ext cx="11353800" cy="5185128"/>
        </p:xfrm>
        <a:graphic>
          <a:graphicData uri="http://schemas.openxmlformats.org/drawingml/2006/table">
            <a:tbl>
              <a:tblPr/>
              <a:tblGrid>
                <a:gridCol w="3570249"/>
                <a:gridCol w="7783551"/>
              </a:tblGrid>
              <a:tr h="3936899">
                <a:tc>
                  <a:txBody>
                    <a:bodyPr/>
                    <a:lstStyle/>
                    <a:p>
                      <a:pPr marL="0" algn="ctr" defTabSz="952488" rtl="0" eaLnBrk="1" latinLnBrk="0" hangingPunct="1">
                        <a:lnSpc>
                          <a:spcPct val="115000"/>
                        </a:lnSpc>
                        <a:spcAft>
                          <a:spcPts val="0"/>
                        </a:spcAft>
                      </a:pPr>
                      <a:r>
                        <a:rPr lang="ru-RU" sz="2800" dirty="0" smtClean="0">
                          <a:latin typeface="Times New Roman" panose="02020603050405020304" pitchFamily="18" charset="0"/>
                          <a:ea typeface="Calibri"/>
                          <a:cs typeface="Times New Roman" panose="02020603050405020304" pitchFamily="18" charset="0"/>
                        </a:rPr>
                        <a:t>Уполномоченный орган на принятие решения о предоставлении отсрочки (рассрочки)</a:t>
                      </a:r>
                      <a:endParaRPr lang="ru-RU" sz="2800" kern="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indent="457200" algn="ctr">
                        <a:spcAft>
                          <a:spcPts val="0"/>
                        </a:spcAft>
                      </a:pPr>
                      <a:r>
                        <a:rPr lang="ru-RU" sz="3200" dirty="0" smtClean="0">
                          <a:latin typeface="Times New Roman" panose="02020603050405020304" pitchFamily="18" charset="0"/>
                          <a:ea typeface="Times New Roman"/>
                          <a:cs typeface="Times New Roman" panose="02020603050405020304" pitchFamily="18" charset="0"/>
                        </a:rPr>
                        <a:t>Межрайонная ИФНС России № 7</a:t>
                      </a:r>
                      <a:r>
                        <a:rPr lang="ru-RU" sz="3200" baseline="0" dirty="0" smtClean="0">
                          <a:latin typeface="Times New Roman" panose="02020603050405020304" pitchFamily="18" charset="0"/>
                          <a:ea typeface="Times New Roman"/>
                          <a:cs typeface="Times New Roman" panose="02020603050405020304" pitchFamily="18" charset="0"/>
                        </a:rPr>
                        <a:t> </a:t>
                      </a:r>
                      <a:r>
                        <a:rPr lang="ru-RU" sz="3200" dirty="0" smtClean="0">
                          <a:latin typeface="Times New Roman" panose="02020603050405020304" pitchFamily="18" charset="0"/>
                          <a:ea typeface="Times New Roman"/>
                          <a:cs typeface="Times New Roman" panose="02020603050405020304" pitchFamily="18" charset="0"/>
                        </a:rPr>
                        <a:t>по Калининградской области (Долговой центр)</a:t>
                      </a:r>
                    </a:p>
                    <a:p>
                      <a:pPr marL="22225" indent="457200" algn="just">
                        <a:spcAft>
                          <a:spcPts val="0"/>
                        </a:spcAft>
                      </a:pPr>
                      <a:endParaRPr lang="ru-RU" sz="1800" dirty="0" smtClean="0">
                        <a:latin typeface="Times New Roman" panose="02020603050405020304" pitchFamily="18" charset="0"/>
                        <a:ea typeface="Times New Roman"/>
                        <a:cs typeface="Times New Roman" panose="02020603050405020304" pitchFamily="18" charset="0"/>
                      </a:endParaRPr>
                    </a:p>
                    <a:p>
                      <a:pPr algn="ctr"/>
                      <a:r>
                        <a:rPr lang="ru-RU" sz="3200" dirty="0" smtClean="0">
                          <a:latin typeface="Times New Roman" panose="02020603050405020304" pitchFamily="18" charset="0"/>
                          <a:ea typeface="Calibri"/>
                          <a:cs typeface="Times New Roman" panose="02020603050405020304" pitchFamily="18" charset="0"/>
                        </a:rPr>
                        <a:t>При этом заявления можно направлять в любой налоговый орган или УФНС</a:t>
                      </a:r>
                      <a:endParaRPr lang="ru-RU" sz="32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8229">
                <a:tc>
                  <a:txBody>
                    <a:bodyPr/>
                    <a:lstStyle/>
                    <a:p>
                      <a:pPr marL="0" algn="ctr" defTabSz="952488" rtl="0" eaLnBrk="1" latinLnBrk="0" hangingPunct="1">
                        <a:lnSpc>
                          <a:spcPct val="115000"/>
                        </a:lnSpc>
                        <a:spcAft>
                          <a:spcPts val="0"/>
                        </a:spcAft>
                      </a:pPr>
                      <a:r>
                        <a:rPr lang="ru-RU" sz="2800" kern="1200" dirty="0" smtClean="0">
                          <a:solidFill>
                            <a:schemeClr val="tx1"/>
                          </a:solidFill>
                          <a:latin typeface="Times New Roman" panose="02020603050405020304" pitchFamily="18" charset="0"/>
                          <a:ea typeface="Calibri"/>
                          <a:cs typeface="Times New Roman" panose="02020603050405020304" pitchFamily="18" charset="0"/>
                        </a:rPr>
                        <a:t>Как подать заявление</a:t>
                      </a:r>
                      <a:endParaRPr lang="ru-RU" sz="2800" kern="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3200" dirty="0" smtClean="0">
                          <a:latin typeface="Times New Roman" panose="02020603050405020304" pitchFamily="18" charset="0"/>
                          <a:ea typeface="Times New Roman"/>
                          <a:cs typeface="Times New Roman" panose="02020603050405020304" pitchFamily="18" charset="0"/>
                        </a:rPr>
                        <a:t>Любым удобным способом</a:t>
                      </a:r>
                      <a:r>
                        <a:rPr lang="ru-RU" sz="3200" baseline="0" dirty="0" smtClean="0">
                          <a:latin typeface="Times New Roman" panose="02020603050405020304" pitchFamily="18" charset="0"/>
                          <a:ea typeface="Times New Roman"/>
                          <a:cs typeface="Times New Roman" panose="02020603050405020304" pitchFamily="18" charset="0"/>
                        </a:rPr>
                        <a:t> с обязательным указанием контактного телефона</a:t>
                      </a:r>
                      <a:endParaRPr lang="ru-RU" sz="32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9417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r>
              <a:rPr lang="ru-RU" dirty="0" smtClean="0">
                <a:solidFill>
                  <a:prstClr val="white"/>
                </a:solidFill>
              </a:rPr>
              <a:t>9</a:t>
            </a:r>
            <a:endParaRPr lang="ru-RU" dirty="0">
              <a:solidFill>
                <a:prstClr val="white"/>
              </a:solidFill>
            </a:endParaRPr>
          </a:p>
        </p:txBody>
      </p:sp>
      <p:sp>
        <p:nvSpPr>
          <p:cNvPr id="5" name="Заголовок 1"/>
          <p:cNvSpPr>
            <a:spLocks noGrp="1"/>
          </p:cNvSpPr>
          <p:nvPr>
            <p:ph type="title"/>
          </p:nvPr>
        </p:nvSpPr>
        <p:spPr>
          <a:xfrm>
            <a:off x="534840" y="119386"/>
            <a:ext cx="12005503" cy="951487"/>
          </a:xfrm>
        </p:spPr>
        <p:txBody>
          <a:bodyPr>
            <a:noAutofit/>
          </a:bodyPr>
          <a:lstStyle/>
          <a:p>
            <a:pPr algn="just"/>
            <a:r>
              <a:rPr lang="ru-RU" altLang="ru-RU" sz="2400" dirty="0" smtClean="0">
                <a:latin typeface="Times New Roman" panose="02020603050405020304" pitchFamily="18" charset="0"/>
                <a:cs typeface="Times New Roman" panose="02020603050405020304" pitchFamily="18" charset="0"/>
              </a:rPr>
              <a:t>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a:t>
            </a:r>
            <a:endParaRPr lang="ru-RU" altLang="ru-RU" sz="2400" cap="all"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157207975"/>
              </p:ext>
            </p:extLst>
          </p:nvPr>
        </p:nvGraphicFramePr>
        <p:xfrm>
          <a:off x="533400" y="1543050"/>
          <a:ext cx="11353800" cy="5353050"/>
        </p:xfrm>
        <a:graphic>
          <a:graphicData uri="http://schemas.openxmlformats.org/drawingml/2006/table">
            <a:tbl>
              <a:tblPr/>
              <a:tblGrid>
                <a:gridCol w="4721382"/>
                <a:gridCol w="6632418"/>
              </a:tblGrid>
              <a:tr h="5353050">
                <a:tc>
                  <a:txBody>
                    <a:bodyPr/>
                    <a:lstStyle/>
                    <a:p>
                      <a:pPr marL="0" algn="ctr" defTabSz="952488" rtl="0" eaLnBrk="1" latinLnBrk="0" hangingPunct="1">
                        <a:lnSpc>
                          <a:spcPct val="115000"/>
                        </a:lnSpc>
                        <a:spcAft>
                          <a:spcPts val="0"/>
                        </a:spcAft>
                      </a:pPr>
                      <a:r>
                        <a:rPr lang="ru-RU" sz="2800" kern="1200" dirty="0" smtClean="0">
                          <a:solidFill>
                            <a:schemeClr val="tx1"/>
                          </a:solidFill>
                          <a:latin typeface="Times New Roman" panose="02020603050405020304" pitchFamily="18" charset="0"/>
                          <a:ea typeface="Calibri"/>
                          <a:cs typeface="Times New Roman" panose="02020603050405020304" pitchFamily="18" charset="0"/>
                        </a:rPr>
                        <a:t>Преимущества для бизнеса при получении отсрочки (рассрочки)</a:t>
                      </a:r>
                      <a:endParaRPr lang="ru-RU" sz="2800" kern="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52488" rtl="0" eaLnBrk="1" fontAlgn="auto" latinLnBrk="0" hangingPunct="1">
                        <a:lnSpc>
                          <a:spcPct val="100000"/>
                        </a:lnSpc>
                        <a:spcBef>
                          <a:spcPts val="0"/>
                        </a:spcBef>
                        <a:spcAft>
                          <a:spcPts val="0"/>
                        </a:spcAft>
                        <a:buClrTx/>
                        <a:buSzTx/>
                        <a:buFont typeface="+mj-lt"/>
                        <a:buAutoNum type="arabicPeriod"/>
                        <a:tabLst/>
                        <a:defRPr/>
                      </a:pPr>
                      <a:r>
                        <a:rPr lang="ru-RU" sz="2400" dirty="0" smtClean="0">
                          <a:latin typeface="Times New Roman"/>
                          <a:ea typeface="Times New Roman"/>
                        </a:rPr>
                        <a:t>При предоставлении отсрочки (рассрочки) на соответствующие суммы пени не начисляются, а уже начисленные пени пересчитываются по нулевой ставке </a:t>
                      </a:r>
                      <a:endParaRPr kumimoji="0" lang="ru-RU"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952488" rtl="0" eaLnBrk="1" fontAlgn="auto" latinLnBrk="0" hangingPunct="1">
                        <a:lnSpc>
                          <a:spcPct val="100000"/>
                        </a:lnSpc>
                        <a:spcBef>
                          <a:spcPts val="0"/>
                        </a:spcBef>
                        <a:spcAft>
                          <a:spcPts val="0"/>
                        </a:spcAft>
                        <a:buClrTx/>
                        <a:buSzTx/>
                        <a:buFont typeface="+mj-lt"/>
                        <a:buAutoNum type="arabicPeriod"/>
                        <a:tabLst/>
                        <a:defRPr/>
                      </a:pPr>
                      <a:r>
                        <a:rPr lang="ru-RU" sz="2400" dirty="0" smtClean="0">
                          <a:latin typeface="Times New Roman"/>
                          <a:ea typeface="Times New Roman"/>
                        </a:rPr>
                        <a:t>Суммы налогов, по которым предоставлена отсрочка (рассрочка) в соответствии с Правилами, не подлежат взысканию при соблюдении условий предоставления отсрочки (рассрочки)</a:t>
                      </a:r>
                    </a:p>
                    <a:p>
                      <a:pPr marL="342900" marR="0" lvl="0" indent="-342900" algn="just" defTabSz="952488" rtl="0" eaLnBrk="1" fontAlgn="auto" latinLnBrk="0" hangingPunct="1">
                        <a:lnSpc>
                          <a:spcPct val="100000"/>
                        </a:lnSpc>
                        <a:spcBef>
                          <a:spcPts val="0"/>
                        </a:spcBef>
                        <a:spcAft>
                          <a:spcPts val="0"/>
                        </a:spcAft>
                        <a:buClrTx/>
                        <a:buSzTx/>
                        <a:buFont typeface="+mj-lt"/>
                        <a:buNone/>
                        <a:tabLst/>
                        <a:defRPr/>
                      </a:pPr>
                      <a:r>
                        <a:rPr lang="ru-RU" sz="2400" dirty="0" smtClean="0">
                          <a:latin typeface="Times New Roman"/>
                          <a:ea typeface="Times New Roman"/>
                          <a:cs typeface="Times New Roman" panose="02020603050405020304" pitchFamily="18" charset="0"/>
                        </a:rPr>
                        <a:t>3.</a:t>
                      </a:r>
                      <a:r>
                        <a:rPr lang="ru-RU" sz="2400" baseline="0" dirty="0" smtClean="0">
                          <a:latin typeface="Times New Roman"/>
                          <a:ea typeface="Times New Roman"/>
                          <a:cs typeface="Times New Roman" panose="02020603050405020304" pitchFamily="18" charset="0"/>
                        </a:rPr>
                        <a:t> </a:t>
                      </a:r>
                      <a:r>
                        <a:rPr lang="ru-RU" sz="2400" kern="1200" dirty="0" smtClean="0">
                          <a:solidFill>
                            <a:schemeClr val="tx1"/>
                          </a:solidFill>
                          <a:latin typeface="Times New Roman"/>
                          <a:ea typeface="Times New Roman"/>
                          <a:cs typeface="+mn-cs"/>
                        </a:rPr>
                        <a:t>Суммы, на которые предоставлена отсрочка или рассрочка, не учитываются при формировании справки об исполнении обязанности по уплате налогов, сборов, пеней, штрафов, процентов</a:t>
                      </a:r>
                      <a:endParaRPr lang="ru-RU" sz="2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09378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5.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46090</TotalTime>
  <Words>1219</Words>
  <Application>Microsoft Office PowerPoint</Application>
  <PresentationFormat>Произвольный</PresentationFormat>
  <Paragraphs>204</Paragraphs>
  <Slides>19</Slides>
  <Notes>4</Notes>
  <HiddenSlides>0</HiddenSlides>
  <MMClips>0</MMClips>
  <ScaleCrop>false</ScaleCrop>
  <HeadingPairs>
    <vt:vector size="4" baseType="variant">
      <vt:variant>
        <vt:lpstr>Тема</vt:lpstr>
      </vt:variant>
      <vt:variant>
        <vt:i4>5</vt:i4>
      </vt:variant>
      <vt:variant>
        <vt:lpstr>Заголовки слайдов</vt:lpstr>
      </vt:variant>
      <vt:variant>
        <vt:i4>19</vt:i4>
      </vt:variant>
    </vt:vector>
  </HeadingPairs>
  <TitlesOfParts>
    <vt:vector size="24" baseType="lpstr">
      <vt:lpstr>Специальное оформление</vt:lpstr>
      <vt:lpstr>7_Специальное оформление</vt:lpstr>
      <vt:lpstr>1_Специальное оформление</vt:lpstr>
      <vt:lpstr>2_Специальное оформление</vt:lpstr>
      <vt:lpstr>Тема Office</vt:lpstr>
      <vt:lpstr>Слайд 1</vt:lpstr>
      <vt:lpstr>Слайд 2</vt:lpstr>
      <vt:lpstr>Слайд 3</vt:lpstr>
      <vt:lpstr>Слайд 4</vt:lpstr>
      <vt:lpstr>Результаты по предоставлению отсрочек (рассрочек) в соответствии  с Постановлением 409 по состоянию на 20.08.2020</vt:lpstr>
      <vt:lpstr>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vt:lpstr>
      <vt:lpstr>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vt:lpstr>
      <vt:lpstr>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vt:lpstr>
      <vt:lpstr>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vt:lpstr>
      <vt:lpstr>Особенности правил предоставления отсрочки (рассрочки) в соответствии с Постановлением 409 (с учетом изменений по Постановлению 570 от 24.04.2020, Постановлению 699 от 16.05.2020, Постановлению 792 от 30.05.2020)</vt:lpstr>
      <vt:lpstr>Подать   заявление   об   отсрочке</vt:lpstr>
      <vt:lpstr>Уголовная ответственность в соответствии со статьей 199.2 Уголовного кодекса Российской Федерации</vt:lpstr>
      <vt:lpstr>Совершенствование взаимодействия ФНС и ФССП</vt:lpstr>
      <vt:lpstr>Совершенствование взаимодействия ФНС и ФССП</vt:lpstr>
      <vt:lpstr>Изменения законодательства (ст. 46 Нк рф – взыскание за счет денежных средств)</vt:lpstr>
      <vt:lpstr>Изменения законодательства (ст. 70 Нк рф – срок направления требования)</vt:lpstr>
      <vt:lpstr>Изменения законодательства (ст. 72 и 73 Нк рф – обеспечительные меры)</vt:lpstr>
      <vt:lpstr>Изменения законодательства (ст. 92 и 93.1 Нк рф – налоговый контроль)</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Ivanova</dc:creator>
  <cp:lastModifiedBy>3900-01-373</cp:lastModifiedBy>
  <cp:revision>946</cp:revision>
  <cp:lastPrinted>2020-06-25T12:19:40Z</cp:lastPrinted>
  <dcterms:created xsi:type="dcterms:W3CDTF">2019-04-30T10:46:03Z</dcterms:created>
  <dcterms:modified xsi:type="dcterms:W3CDTF">2020-08-20T08:19:35Z</dcterms:modified>
</cp:coreProperties>
</file>